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12.xml" ContentType="application/vnd.openxmlformats-officedocument.theme+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672" r:id="rId3"/>
    <p:sldMasterId id="2147483684" r:id="rId4"/>
    <p:sldMasterId id="2147483696" r:id="rId5"/>
    <p:sldMasterId id="2147483708" r:id="rId6"/>
    <p:sldMasterId id="2147483720" r:id="rId7"/>
    <p:sldMasterId id="2147483732" r:id="rId8"/>
    <p:sldMasterId id="2147483744" r:id="rId9"/>
    <p:sldMasterId id="2147483756" r:id="rId10"/>
    <p:sldMasterId id="2147483768" r:id="rId11"/>
    <p:sldMasterId id="2147483780" r:id="rId12"/>
    <p:sldMasterId id="2147483788" r:id="rId13"/>
  </p:sldMasterIdLst>
  <p:notesMasterIdLst>
    <p:notesMasterId r:id="rId57"/>
  </p:notesMasterIdLst>
  <p:sldIdLst>
    <p:sldId id="256" r:id="rId14"/>
    <p:sldId id="273" r:id="rId15"/>
    <p:sldId id="327" r:id="rId16"/>
    <p:sldId id="328" r:id="rId17"/>
    <p:sldId id="329" r:id="rId18"/>
    <p:sldId id="330" r:id="rId19"/>
    <p:sldId id="331" r:id="rId20"/>
    <p:sldId id="332" r:id="rId21"/>
    <p:sldId id="333" r:id="rId22"/>
    <p:sldId id="334" r:id="rId23"/>
    <p:sldId id="335" r:id="rId24"/>
    <p:sldId id="336" r:id="rId25"/>
    <p:sldId id="337" r:id="rId26"/>
    <p:sldId id="338" r:id="rId27"/>
    <p:sldId id="339" r:id="rId28"/>
    <p:sldId id="340" r:id="rId29"/>
    <p:sldId id="341" r:id="rId30"/>
    <p:sldId id="342" r:id="rId31"/>
    <p:sldId id="312" r:id="rId32"/>
    <p:sldId id="350" r:id="rId33"/>
    <p:sldId id="343" r:id="rId34"/>
    <p:sldId id="344" r:id="rId35"/>
    <p:sldId id="345" r:id="rId36"/>
    <p:sldId id="346" r:id="rId37"/>
    <p:sldId id="347" r:id="rId38"/>
    <p:sldId id="348" r:id="rId39"/>
    <p:sldId id="349" r:id="rId40"/>
    <p:sldId id="257" r:id="rId41"/>
    <p:sldId id="258" r:id="rId42"/>
    <p:sldId id="259" r:id="rId43"/>
    <p:sldId id="260" r:id="rId44"/>
    <p:sldId id="261" r:id="rId45"/>
    <p:sldId id="263" r:id="rId46"/>
    <p:sldId id="264" r:id="rId47"/>
    <p:sldId id="265" r:id="rId48"/>
    <p:sldId id="266" r:id="rId49"/>
    <p:sldId id="267" r:id="rId50"/>
    <p:sldId id="268" r:id="rId51"/>
    <p:sldId id="269" r:id="rId52"/>
    <p:sldId id="270" r:id="rId53"/>
    <p:sldId id="271" r:id="rId54"/>
    <p:sldId id="272" r:id="rId55"/>
    <p:sldId id="351" r:id="rId5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2600"/>
    <a:srgbClr val="0096FF"/>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307"/>
    <p:restoredTop sz="94694"/>
  </p:normalViewPr>
  <p:slideViewPr>
    <p:cSldViewPr snapToGrid="0">
      <p:cViewPr varScale="1">
        <p:scale>
          <a:sx n="84" d="100"/>
          <a:sy n="84" d="100"/>
        </p:scale>
        <p:origin x="216" y="9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slide" Target="slides/slide26.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slide" Target="slides/slide29.xml"/><Relationship Id="rId47" Type="http://schemas.openxmlformats.org/officeDocument/2006/relationships/slide" Target="slides/slide34.xml"/><Relationship Id="rId50" Type="http://schemas.openxmlformats.org/officeDocument/2006/relationships/slide" Target="slides/slide37.xml"/><Relationship Id="rId55" Type="http://schemas.openxmlformats.org/officeDocument/2006/relationships/slide" Target="slides/slide42.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3.xml"/><Relationship Id="rId29" Type="http://schemas.openxmlformats.org/officeDocument/2006/relationships/slide" Target="slides/slide16.xml"/><Relationship Id="rId11" Type="http://schemas.openxmlformats.org/officeDocument/2006/relationships/slideMaster" Target="slideMasters/slideMaster11.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slide" Target="slides/slide32.xml"/><Relationship Id="rId53" Type="http://schemas.openxmlformats.org/officeDocument/2006/relationships/slide" Target="slides/slide40.xml"/><Relationship Id="rId58"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tableStyles" Target="tableStyles.xml"/><Relationship Id="rId19" Type="http://schemas.openxmlformats.org/officeDocument/2006/relationships/slide" Target="slides/slide6.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slide" Target="slides/slide35.xml"/><Relationship Id="rId56" Type="http://schemas.openxmlformats.org/officeDocument/2006/relationships/slide" Target="slides/slide43.xml"/><Relationship Id="rId8" Type="http://schemas.openxmlformats.org/officeDocument/2006/relationships/slideMaster" Target="slideMasters/slideMaster8.xml"/><Relationship Id="rId51" Type="http://schemas.openxmlformats.org/officeDocument/2006/relationships/slide" Target="slides/slide38.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59" Type="http://schemas.openxmlformats.org/officeDocument/2006/relationships/viewProps" Target="viewProps.xml"/><Relationship Id="rId20" Type="http://schemas.openxmlformats.org/officeDocument/2006/relationships/slide" Target="slides/slide7.xml"/><Relationship Id="rId41" Type="http://schemas.openxmlformats.org/officeDocument/2006/relationships/slide" Target="slides/slide28.xml"/><Relationship Id="rId54" Type="http://schemas.openxmlformats.org/officeDocument/2006/relationships/slide" Target="slides/slide4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 Id="rId57" Type="http://schemas.openxmlformats.org/officeDocument/2006/relationships/notesMaster" Target="notesMasters/notesMaster1.xml"/><Relationship Id="rId10" Type="http://schemas.openxmlformats.org/officeDocument/2006/relationships/slideMaster" Target="slideMasters/slideMaster10.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slide" Target="slides/slide39.xml"/><Relationship Id="rId60"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FB53876-9326-3F4C-A5E8-FA4D6263B660}" type="datetimeFigureOut">
              <a:rPr lang="en-US" smtClean="0"/>
              <a:t>10/16/25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9BC37D9-B975-0E4A-B346-E683C6B8CA8D}" type="slidenum">
              <a:rPr lang="en-US" smtClean="0"/>
              <a:t>‹#›</a:t>
            </a:fld>
            <a:endParaRPr lang="en-US"/>
          </a:p>
        </p:txBody>
      </p:sp>
    </p:spTree>
    <p:extLst>
      <p:ext uri="{BB962C8B-B14F-4D97-AF65-F5344CB8AC3E}">
        <p14:creationId xmlns:p14="http://schemas.microsoft.com/office/powerpoint/2010/main" val="10598303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9BC37D9-B975-0E4A-B346-E683C6B8CA8D}" type="slidenum">
              <a:rPr lang="en-US" smtClean="0"/>
              <a:t>1</a:t>
            </a:fld>
            <a:endParaRPr lang="en-US"/>
          </a:p>
        </p:txBody>
      </p:sp>
    </p:spTree>
    <p:extLst>
      <p:ext uri="{BB962C8B-B14F-4D97-AF65-F5344CB8AC3E}">
        <p14:creationId xmlns:p14="http://schemas.microsoft.com/office/powerpoint/2010/main" val="40173712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03BAA8-FA8E-4B1E-1AE1-2251A5DD2142}"/>
            </a:ext>
          </a:extLst>
        </p:cNvPr>
        <p:cNvGrpSpPr/>
        <p:nvPr/>
      </p:nvGrpSpPr>
      <p:grpSpPr>
        <a:xfrm>
          <a:off x="0" y="0"/>
          <a:ext cx="0" cy="0"/>
          <a:chOff x="0" y="0"/>
          <a:chExt cx="0" cy="0"/>
        </a:xfrm>
      </p:grpSpPr>
      <p:sp>
        <p:nvSpPr>
          <p:cNvPr id="71681" name="Rectangle 1">
            <a:extLst>
              <a:ext uri="{FF2B5EF4-FFF2-40B4-BE49-F238E27FC236}">
                <a16:creationId xmlns:a16="http://schemas.microsoft.com/office/drawing/2014/main" id="{ECBEE9BC-9504-C5A6-1757-87CFBF61D64A}"/>
              </a:ext>
            </a:extLst>
          </p:cNvPr>
          <p:cNvSpPr>
            <a:spLocks noGrp="1" noRot="1" noChangeAspect="1" noChangeArrowheads="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71682" name="Rectangle 2">
            <a:extLst>
              <a:ext uri="{FF2B5EF4-FFF2-40B4-BE49-F238E27FC236}">
                <a16:creationId xmlns:a16="http://schemas.microsoft.com/office/drawing/2014/main" id="{6043CBC0-6275-857E-F910-41970757E660}"/>
              </a:ext>
            </a:extLst>
          </p:cNvPr>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a:lstStyle/>
          <a:p>
            <a:r>
              <a:rPr lang="en-US" sz="2200">
                <a:latin typeface="Lucida Grande" charset="0"/>
                <a:cs typeface="Lucida Grande" charset="0"/>
                <a:sym typeface="Lucida Grande" charset="0"/>
              </a:rPr>
              <a:t>Do we really think any rates are exactly equal?</a:t>
            </a:r>
          </a:p>
        </p:txBody>
      </p:sp>
    </p:spTree>
    <p:extLst>
      <p:ext uri="{BB962C8B-B14F-4D97-AF65-F5344CB8AC3E}">
        <p14:creationId xmlns:p14="http://schemas.microsoft.com/office/powerpoint/2010/main" val="24771172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33BCE0-346A-04C7-2DEF-D4BEE63BF291}"/>
            </a:ext>
          </a:extLst>
        </p:cNvPr>
        <p:cNvGrpSpPr/>
        <p:nvPr/>
      </p:nvGrpSpPr>
      <p:grpSpPr>
        <a:xfrm>
          <a:off x="0" y="0"/>
          <a:ext cx="0" cy="0"/>
          <a:chOff x="0" y="0"/>
          <a:chExt cx="0" cy="0"/>
        </a:xfrm>
      </p:grpSpPr>
      <p:sp>
        <p:nvSpPr>
          <p:cNvPr id="71681" name="Rectangle 1">
            <a:extLst>
              <a:ext uri="{FF2B5EF4-FFF2-40B4-BE49-F238E27FC236}">
                <a16:creationId xmlns:a16="http://schemas.microsoft.com/office/drawing/2014/main" id="{35A706AE-EDAE-0846-36A5-236FD9527925}"/>
              </a:ext>
            </a:extLst>
          </p:cNvPr>
          <p:cNvSpPr>
            <a:spLocks noGrp="1" noRot="1" noChangeAspect="1" noChangeArrowheads="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71682" name="Rectangle 2">
            <a:extLst>
              <a:ext uri="{FF2B5EF4-FFF2-40B4-BE49-F238E27FC236}">
                <a16:creationId xmlns:a16="http://schemas.microsoft.com/office/drawing/2014/main" id="{E657D695-859E-EF27-409A-8AE0EDE07571}"/>
              </a:ext>
            </a:extLst>
          </p:cNvPr>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 xmlns:a14="http://schemas.microsoft.com/office/drawing/2010/main" val="1"/>
            </a:ext>
          </a:extLst>
        </p:spPr>
        <p:txBody>
          <a:bodyPr/>
          <a:lstStyle/>
          <a:p>
            <a:r>
              <a:rPr lang="en-US" sz="2200">
                <a:latin typeface="Lucida Grande" charset="0"/>
                <a:cs typeface="Lucida Grande" charset="0"/>
                <a:sym typeface="Lucida Grande" charset="0"/>
              </a:rPr>
              <a:t>Do we really think any rates are exactly equal?</a:t>
            </a:r>
          </a:p>
        </p:txBody>
      </p:sp>
    </p:spTree>
    <p:extLst>
      <p:ext uri="{BB962C8B-B14F-4D97-AF65-F5344CB8AC3E}">
        <p14:creationId xmlns:p14="http://schemas.microsoft.com/office/powerpoint/2010/main" val="35191187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2D9E78-6718-FDC5-EE13-A994161A718B}"/>
            </a:ext>
          </a:extLst>
        </p:cNvPr>
        <p:cNvGrpSpPr/>
        <p:nvPr/>
      </p:nvGrpSpPr>
      <p:grpSpPr>
        <a:xfrm>
          <a:off x="0" y="0"/>
          <a:ext cx="0" cy="0"/>
          <a:chOff x="0" y="0"/>
          <a:chExt cx="0" cy="0"/>
        </a:xfrm>
      </p:grpSpPr>
      <p:sp>
        <p:nvSpPr>
          <p:cNvPr id="71681" name="Rectangle 1">
            <a:extLst>
              <a:ext uri="{FF2B5EF4-FFF2-40B4-BE49-F238E27FC236}">
                <a16:creationId xmlns:a16="http://schemas.microsoft.com/office/drawing/2014/main" id="{22B76A11-E3A8-6A0E-F49D-F065A7F3E0EA}"/>
              </a:ext>
            </a:extLst>
          </p:cNvPr>
          <p:cNvSpPr>
            <a:spLocks noGrp="1" noRot="1" noChangeAspect="1" noChangeArrowheads="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71682" name="Rectangle 2">
            <a:extLst>
              <a:ext uri="{FF2B5EF4-FFF2-40B4-BE49-F238E27FC236}">
                <a16:creationId xmlns:a16="http://schemas.microsoft.com/office/drawing/2014/main" id="{8D1B164C-167E-0EE3-7E34-B72AF9FC61BB}"/>
              </a:ext>
            </a:extLst>
          </p:cNvPr>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a:lstStyle/>
          <a:p>
            <a:r>
              <a:rPr lang="en-US" sz="2200">
                <a:latin typeface="Lucida Grande" charset="0"/>
                <a:cs typeface="Lucida Grande" charset="0"/>
                <a:sym typeface="Lucida Grande" charset="0"/>
              </a:rPr>
              <a:t>Do we really think any rates are exactly equal?</a:t>
            </a:r>
          </a:p>
        </p:txBody>
      </p:sp>
    </p:spTree>
    <p:extLst>
      <p:ext uri="{BB962C8B-B14F-4D97-AF65-F5344CB8AC3E}">
        <p14:creationId xmlns:p14="http://schemas.microsoft.com/office/powerpoint/2010/main" val="32180063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So, for example, if you have a clade where some species have orange flowers and others blue flowers, you can fit a </a:t>
            </a:r>
            <a:r>
              <a:rPr lang="en-US" sz="1200" kern="1200" err="1">
                <a:solidFill>
                  <a:schemeClr val="tx1"/>
                </a:solidFill>
                <a:effectLst/>
                <a:latin typeface="+mn-lt"/>
                <a:ea typeface="+mn-ea"/>
                <a:cs typeface="+mn-cs"/>
              </a:rPr>
              <a:t>BiSSE</a:t>
            </a:r>
            <a:r>
              <a:rPr lang="en-US" sz="1200" kern="1200">
                <a:solidFill>
                  <a:schemeClr val="tx1"/>
                </a:solidFill>
                <a:effectLst/>
                <a:latin typeface="+mn-lt"/>
                <a:ea typeface="+mn-ea"/>
                <a:cs typeface="+mn-cs"/>
              </a:rPr>
              <a:t> model that allows speciation and extinction to vary in function of flower color. You can then estimate the parameters of speciation, extinction and transition between flower colors that maximize the likelihood of observing that particular tree and species with particular flower colors at the tips. And then you can say that, for example, orange flowers have a higher speciation rate than blue flower and use this information in the context of your biological narrative.</a:t>
            </a:r>
          </a:p>
          <a:p>
            <a:endParaRPr lang="en-US"/>
          </a:p>
          <a:p>
            <a:r>
              <a:rPr lang="en-US"/>
              <a:t>OK</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BFF792-F420-814B-8B6A-011D0374597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sym typeface="Optima" charset="0"/>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sym typeface="Optima" charset="0"/>
            </a:endParaRPr>
          </a:p>
        </p:txBody>
      </p:sp>
    </p:spTree>
    <p:extLst>
      <p:ext uri="{BB962C8B-B14F-4D97-AF65-F5344CB8AC3E}">
        <p14:creationId xmlns:p14="http://schemas.microsoft.com/office/powerpoint/2010/main" val="23810008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So, for example, if you have a clade where some species have orange flowers and others blue flowers, you can fit a </a:t>
            </a:r>
            <a:r>
              <a:rPr lang="en-US" sz="1200" kern="1200" err="1">
                <a:solidFill>
                  <a:schemeClr val="tx1"/>
                </a:solidFill>
                <a:effectLst/>
                <a:latin typeface="+mn-lt"/>
                <a:ea typeface="+mn-ea"/>
                <a:cs typeface="+mn-cs"/>
              </a:rPr>
              <a:t>BiSSE</a:t>
            </a:r>
            <a:r>
              <a:rPr lang="en-US" sz="1200" kern="1200">
                <a:solidFill>
                  <a:schemeClr val="tx1"/>
                </a:solidFill>
                <a:effectLst/>
                <a:latin typeface="+mn-lt"/>
                <a:ea typeface="+mn-ea"/>
                <a:cs typeface="+mn-cs"/>
              </a:rPr>
              <a:t> model that allows speciation and extinction to vary in function of flower color. You can then estimate the parameters of speciation, extinction and transition between flower colors that maximize the likelihood of observing that particular tree and species with particular flower colors at the tips. And then you can say that, for example, orange flowers have a higher speciation rate than blue flower and use this information in the context of your biological narrative.</a:t>
            </a:r>
          </a:p>
          <a:p>
            <a:endParaRPr lang="en-US"/>
          </a:p>
          <a:p>
            <a:r>
              <a:rPr lang="en-US"/>
              <a:t>OK</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BFF792-F420-814B-8B6A-011D0374597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sym typeface="Optima" charset="0"/>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sym typeface="Optima" charset="0"/>
            </a:endParaRPr>
          </a:p>
        </p:txBody>
      </p:sp>
    </p:spTree>
    <p:extLst>
      <p:ext uri="{BB962C8B-B14F-4D97-AF65-F5344CB8AC3E}">
        <p14:creationId xmlns:p14="http://schemas.microsoft.com/office/powerpoint/2010/main" val="23455260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So, for example, if you have a clade where some species have orange flowers and others blue flowers, you can fit a </a:t>
            </a:r>
            <a:r>
              <a:rPr lang="en-US" sz="1200" kern="1200" err="1">
                <a:solidFill>
                  <a:schemeClr val="tx1"/>
                </a:solidFill>
                <a:effectLst/>
                <a:latin typeface="+mn-lt"/>
                <a:ea typeface="+mn-ea"/>
                <a:cs typeface="+mn-cs"/>
              </a:rPr>
              <a:t>BiSSE</a:t>
            </a:r>
            <a:r>
              <a:rPr lang="en-US" sz="1200" kern="1200">
                <a:solidFill>
                  <a:schemeClr val="tx1"/>
                </a:solidFill>
                <a:effectLst/>
                <a:latin typeface="+mn-lt"/>
                <a:ea typeface="+mn-ea"/>
                <a:cs typeface="+mn-cs"/>
              </a:rPr>
              <a:t> model that allows speciation and extinction to vary in function of flower color. You can then estimate the parameters of speciation, extinction and transition between flower colors that maximize the likelihood of observing that particular tree and species with particular flower colors at the tips. And then you can say that, for example, orange flowers have a higher speciation rate than blue flower and use this information in the context of your biological narrative.</a:t>
            </a:r>
          </a:p>
          <a:p>
            <a:endParaRPr lang="en-US"/>
          </a:p>
          <a:p>
            <a:r>
              <a:rPr lang="en-US"/>
              <a:t>OK</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BFF792-F420-814B-8B6A-011D0374597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sym typeface="Optima" charset="0"/>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sym typeface="Optima" charset="0"/>
            </a:endParaRPr>
          </a:p>
        </p:txBody>
      </p:sp>
    </p:spTree>
    <p:extLst>
      <p:ext uri="{BB962C8B-B14F-4D97-AF65-F5344CB8AC3E}">
        <p14:creationId xmlns:p14="http://schemas.microsoft.com/office/powerpoint/2010/main" val="28789992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However, as the field evolved, these simple SSE models proved to be problematic for several reasons. One of these problems was that simple SSE models would often force all the variation in speciation and extinction rates to be associated with the different character states of the trait under analysis, even when that particular trait had a neutral effect on the diversification of the group.</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In this case, for example, perhaps flower color was not really the trait that best correlate with differences in diversification dynamics in the clade, but these are instead best explained by some other characteristic like pink ornaments that appear more often in orange flowers. Even so, a simple BISSE model would associate rate variation simply to orange color.</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OK</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BFF792-F420-814B-8B6A-011D0374597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sym typeface="Optima" charset="0"/>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sym typeface="Optima" charset="0"/>
            </a:endParaRPr>
          </a:p>
        </p:txBody>
      </p:sp>
    </p:spTree>
    <p:extLst>
      <p:ext uri="{BB962C8B-B14F-4D97-AF65-F5344CB8AC3E}">
        <p14:creationId xmlns:p14="http://schemas.microsoft.com/office/powerpoint/2010/main" val="3652491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However, as the field evolved, these simple SSE models proved to be problematic for several reasons. One of these problems was that simple SSE models would often force all the variation in speciation and extinction rates to be associated with the different character states of the trait under analysis, even when that particular trait had a neutral effect on the diversification of the group.</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In this case, for example, perhaps flower color was not really the trait that best correlate with differences in diversification dynamics in the clade, but these are instead best explained by some other characteristic like pink ornaments that appear more often in orange flowers. Even so, a simple BISSE model would associate rate variation simply to orange color.</a:t>
            </a:r>
          </a:p>
          <a:p>
            <a:endParaRPr lang="en-US" sz="1200" kern="1200">
              <a:solidFill>
                <a:schemeClr val="tx1"/>
              </a:solidFill>
              <a:effectLst/>
              <a:latin typeface="+mn-lt"/>
              <a:ea typeface="+mn-ea"/>
              <a:cs typeface="+mn-cs"/>
            </a:endParaRP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OK</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BFF792-F420-814B-8B6A-011D0374597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sym typeface="Optima" charset="0"/>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sym typeface="Optima" charset="0"/>
            </a:endParaRPr>
          </a:p>
        </p:txBody>
      </p:sp>
    </p:spTree>
    <p:extLst>
      <p:ext uri="{BB962C8B-B14F-4D97-AF65-F5344CB8AC3E}">
        <p14:creationId xmlns:p14="http://schemas.microsoft.com/office/powerpoint/2010/main" val="42474283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This new extension harnessed some properties of the hidden-</a:t>
            </a:r>
            <a:r>
              <a:rPr lang="en-US" sz="1200" kern="1200" err="1">
                <a:solidFill>
                  <a:schemeClr val="tx1"/>
                </a:solidFill>
                <a:effectLst/>
                <a:latin typeface="+mn-lt"/>
                <a:ea typeface="+mn-ea"/>
                <a:cs typeface="+mn-cs"/>
              </a:rPr>
              <a:t>markov</a:t>
            </a:r>
            <a:r>
              <a:rPr lang="en-US" sz="1200" kern="1200">
                <a:solidFill>
                  <a:schemeClr val="tx1"/>
                </a:solidFill>
                <a:effectLst/>
                <a:latin typeface="+mn-lt"/>
                <a:ea typeface="+mn-ea"/>
                <a:cs typeface="+mn-cs"/>
              </a:rPr>
              <a:t>-models to allow rate heterogeneity to depend not only on the focal (or observed) trait, but also to allow rate heterogeneity to be correlated with other factors that were not explicitly scored as character observations at the tips, which for that reason receive the nickname of “hidden states”. </a:t>
            </a:r>
          </a:p>
          <a:p>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BFF792-F420-814B-8B6A-011D0374597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sym typeface="Optima" charset="0"/>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sym typeface="Optima" charset="0"/>
            </a:endParaRPr>
          </a:p>
        </p:txBody>
      </p:sp>
    </p:spTree>
    <p:extLst>
      <p:ext uri="{BB962C8B-B14F-4D97-AF65-F5344CB8AC3E}">
        <p14:creationId xmlns:p14="http://schemas.microsoft.com/office/powerpoint/2010/main" val="40017906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1"/>
          <p:cNvSpPr>
            <a:spLocks noGrp="1" noRot="1" noChangeAspect="1" noChangeArrowheads="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58370" name="Rectangle 2"/>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a:lstStyle/>
          <a:p>
            <a:r>
              <a:rPr lang="en-US" sz="2200">
                <a:latin typeface="Lucida Grande" charset="0"/>
                <a:cs typeface="Lucida Grande" charset="0"/>
                <a:sym typeface="Lucida Grande" charset="0"/>
              </a:rPr>
              <a:t>Move from state to state</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1"/>
          <p:cNvSpPr>
            <a:spLocks noGrp="1" noRot="1" noChangeAspect="1" noChangeArrowheads="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60418" name="Rectangle 2"/>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a:lstStyle/>
          <a:p>
            <a:r>
              <a:rPr lang="en-US" sz="2200">
                <a:latin typeface="Lucida Grande" charset="0"/>
                <a:cs typeface="Lucida Grande" charset="0"/>
                <a:sym typeface="Lucida Grande" charset="0"/>
              </a:rPr>
              <a:t>finite</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1"/>
          <p:cNvSpPr>
            <a:spLocks noGrp="1" noRot="1" noChangeAspect="1" noChangeArrowheads="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62466" name="Rectangle 2"/>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a:lstStyle/>
          <a:p>
            <a:r>
              <a:rPr lang="en-US" sz="2200">
                <a:latin typeface="Lucida Grande" charset="0"/>
                <a:cs typeface="Lucida Grande" charset="0"/>
                <a:sym typeface="Lucida Grande" charset="0"/>
              </a:rPr>
              <a:t>Note it can</a:t>
            </a:r>
            <a:r>
              <a:rPr lang="ja-JP" altLang="en-US" sz="2200">
                <a:latin typeface="Arial"/>
                <a:cs typeface="Lucida Grande" charset="0"/>
                <a:sym typeface="Lucida Grande" charset="0"/>
              </a:rPr>
              <a:t>’</a:t>
            </a:r>
            <a:r>
              <a:rPr lang="en-US" sz="2200">
                <a:latin typeface="Lucida Grande" charset="0"/>
                <a:cs typeface="Lucida Grande" charset="0"/>
                <a:sym typeface="Lucida Grande" charset="0"/>
              </a:rPr>
              <a:t>t be bought by adult and by child same day. use twinkies as they can last forever until something happens</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1"/>
          <p:cNvSpPr>
            <a:spLocks noGrp="1" noRot="1" noChangeAspect="1" noChangeArrowheads="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69634" name="Rectangle 2"/>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a:lstStyle/>
          <a:p>
            <a:r>
              <a:rPr lang="en-US" sz="2200">
                <a:latin typeface="Lucida Grande" charset="0"/>
                <a:cs typeface="Lucida Grande" charset="0"/>
                <a:sym typeface="Lucida Grande" charset="0"/>
              </a:rPr>
              <a:t>Is a rate truly 0? What does it mean to test this? What about testing whether herbicide use affects frog reproduction,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1"/>
          <p:cNvSpPr>
            <a:spLocks noGrp="1" noRot="1" noChangeAspect="1" noChangeArrowheads="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71682" name="Rectangle 2"/>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a:lstStyle/>
          <a:p>
            <a:r>
              <a:rPr lang="en-US" sz="2200">
                <a:latin typeface="Lucida Grande" charset="0"/>
                <a:cs typeface="Lucida Grande" charset="0"/>
                <a:sym typeface="Lucida Grande" charset="0"/>
              </a:rPr>
              <a:t>Do we really think any rates are exactly equal?</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7BAB05-51E1-A237-233F-0D2E2A24C419}"/>
            </a:ext>
          </a:extLst>
        </p:cNvPr>
        <p:cNvGrpSpPr/>
        <p:nvPr/>
      </p:nvGrpSpPr>
      <p:grpSpPr>
        <a:xfrm>
          <a:off x="0" y="0"/>
          <a:ext cx="0" cy="0"/>
          <a:chOff x="0" y="0"/>
          <a:chExt cx="0" cy="0"/>
        </a:xfrm>
      </p:grpSpPr>
      <p:sp>
        <p:nvSpPr>
          <p:cNvPr id="71681" name="Rectangle 1">
            <a:extLst>
              <a:ext uri="{FF2B5EF4-FFF2-40B4-BE49-F238E27FC236}">
                <a16:creationId xmlns:a16="http://schemas.microsoft.com/office/drawing/2014/main" id="{69A069AD-48F0-976A-C3A5-BA4CE9AF4856}"/>
              </a:ext>
            </a:extLst>
          </p:cNvPr>
          <p:cNvSpPr>
            <a:spLocks noGrp="1" noRot="1" noChangeAspect="1" noChangeArrowheads="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71682" name="Rectangle 2">
            <a:extLst>
              <a:ext uri="{FF2B5EF4-FFF2-40B4-BE49-F238E27FC236}">
                <a16:creationId xmlns:a16="http://schemas.microsoft.com/office/drawing/2014/main" id="{EEA5B38B-0B20-C109-980B-6AE4A56DCB65}"/>
              </a:ext>
            </a:extLst>
          </p:cNvPr>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 xmlns:a14="http://schemas.microsoft.com/office/drawing/2010/main" val="1"/>
            </a:ext>
          </a:extLst>
        </p:spPr>
        <p:txBody>
          <a:bodyPr/>
          <a:lstStyle/>
          <a:p>
            <a:r>
              <a:rPr lang="en-US" sz="2200">
                <a:latin typeface="Lucida Grande" charset="0"/>
                <a:cs typeface="Lucida Grande" charset="0"/>
                <a:sym typeface="Lucida Grande" charset="0"/>
              </a:rPr>
              <a:t>Do we really think any rates are exactly equal?</a:t>
            </a:r>
          </a:p>
        </p:txBody>
      </p:sp>
    </p:spTree>
    <p:extLst>
      <p:ext uri="{BB962C8B-B14F-4D97-AF65-F5344CB8AC3E}">
        <p14:creationId xmlns:p14="http://schemas.microsoft.com/office/powerpoint/2010/main" val="6211711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B31660-701D-F458-71AB-DC959A023538}"/>
            </a:ext>
          </a:extLst>
        </p:cNvPr>
        <p:cNvGrpSpPr/>
        <p:nvPr/>
      </p:nvGrpSpPr>
      <p:grpSpPr>
        <a:xfrm>
          <a:off x="0" y="0"/>
          <a:ext cx="0" cy="0"/>
          <a:chOff x="0" y="0"/>
          <a:chExt cx="0" cy="0"/>
        </a:xfrm>
      </p:grpSpPr>
      <p:sp>
        <p:nvSpPr>
          <p:cNvPr id="71681" name="Rectangle 1">
            <a:extLst>
              <a:ext uri="{FF2B5EF4-FFF2-40B4-BE49-F238E27FC236}">
                <a16:creationId xmlns:a16="http://schemas.microsoft.com/office/drawing/2014/main" id="{C9E568DE-1E0E-E52F-33E1-7C05160468A8}"/>
              </a:ext>
            </a:extLst>
          </p:cNvPr>
          <p:cNvSpPr>
            <a:spLocks noGrp="1" noRot="1" noChangeAspect="1" noChangeArrowheads="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71682" name="Rectangle 2">
            <a:extLst>
              <a:ext uri="{FF2B5EF4-FFF2-40B4-BE49-F238E27FC236}">
                <a16:creationId xmlns:a16="http://schemas.microsoft.com/office/drawing/2014/main" id="{D4D34C39-3F22-91B6-4F20-F7FEBDF4873E}"/>
              </a:ext>
            </a:extLst>
          </p:cNvPr>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a:lstStyle/>
          <a:p>
            <a:r>
              <a:rPr lang="en-US" sz="2200">
                <a:latin typeface="Lucida Grande" charset="0"/>
                <a:cs typeface="Lucida Grande" charset="0"/>
                <a:sym typeface="Lucida Grande" charset="0"/>
              </a:rPr>
              <a:t>Do we really think any rates are exactly equal?</a:t>
            </a:r>
          </a:p>
        </p:txBody>
      </p:sp>
    </p:spTree>
    <p:extLst>
      <p:ext uri="{BB962C8B-B14F-4D97-AF65-F5344CB8AC3E}">
        <p14:creationId xmlns:p14="http://schemas.microsoft.com/office/powerpoint/2010/main" val="9711560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611480-89D4-9452-D59E-2D84ED40CBFA}"/>
            </a:ext>
          </a:extLst>
        </p:cNvPr>
        <p:cNvGrpSpPr/>
        <p:nvPr/>
      </p:nvGrpSpPr>
      <p:grpSpPr>
        <a:xfrm>
          <a:off x="0" y="0"/>
          <a:ext cx="0" cy="0"/>
          <a:chOff x="0" y="0"/>
          <a:chExt cx="0" cy="0"/>
        </a:xfrm>
      </p:grpSpPr>
      <p:sp>
        <p:nvSpPr>
          <p:cNvPr id="71681" name="Rectangle 1">
            <a:extLst>
              <a:ext uri="{FF2B5EF4-FFF2-40B4-BE49-F238E27FC236}">
                <a16:creationId xmlns:a16="http://schemas.microsoft.com/office/drawing/2014/main" id="{27D94FB0-7C8B-BC5C-A2CD-0F3C5D4562FE}"/>
              </a:ext>
            </a:extLst>
          </p:cNvPr>
          <p:cNvSpPr>
            <a:spLocks noGrp="1" noRot="1" noChangeAspect="1" noChangeArrowheads="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71682" name="Rectangle 2">
            <a:extLst>
              <a:ext uri="{FF2B5EF4-FFF2-40B4-BE49-F238E27FC236}">
                <a16:creationId xmlns:a16="http://schemas.microsoft.com/office/drawing/2014/main" id="{0B0089FD-098A-6FD6-CA81-7244735D973B}"/>
              </a:ext>
            </a:extLst>
          </p:cNvPr>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 xmlns:a14="http://schemas.microsoft.com/office/drawing/2010/main" val="1"/>
            </a:ext>
          </a:extLst>
        </p:spPr>
        <p:txBody>
          <a:bodyPr/>
          <a:lstStyle/>
          <a:p>
            <a:r>
              <a:rPr lang="en-US" sz="2200">
                <a:latin typeface="Lucida Grande" charset="0"/>
                <a:cs typeface="Lucida Grande" charset="0"/>
                <a:sym typeface="Lucida Grande" charset="0"/>
              </a:rPr>
              <a:t>Do we really think any rates are exactly equal?</a:t>
            </a:r>
          </a:p>
        </p:txBody>
      </p:sp>
    </p:spTree>
    <p:extLst>
      <p:ext uri="{BB962C8B-B14F-4D97-AF65-F5344CB8AC3E}">
        <p14:creationId xmlns:p14="http://schemas.microsoft.com/office/powerpoint/2010/main" val="27591905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1823E0-C92B-DCEC-E838-2A64B5E0EC6C}"/>
              </a:ext>
            </a:extLst>
          </p:cNvPr>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C396683F-D64C-230F-786E-044533C23EC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E9089BD-0124-1E7F-BC27-B2B67C716B07}"/>
              </a:ext>
            </a:extLst>
          </p:cNvPr>
          <p:cNvSpPr>
            <a:spLocks noGrp="1"/>
          </p:cNvSpPr>
          <p:nvPr>
            <p:ph type="dt" sz="half" idx="10"/>
          </p:nvPr>
        </p:nvSpPr>
        <p:spPr/>
        <p:txBody>
          <a:bodyPr/>
          <a:lstStyle/>
          <a:p>
            <a:fld id="{08CC7CE6-81EC-D946-8BF6-9A2E1ECD852B}" type="datetimeFigureOut">
              <a:rPr lang="en-US" smtClean="0"/>
              <a:t>10/16/25</a:t>
            </a:fld>
            <a:endParaRPr lang="en-US"/>
          </a:p>
        </p:txBody>
      </p:sp>
      <p:sp>
        <p:nvSpPr>
          <p:cNvPr id="5" name="Footer Placeholder 4">
            <a:extLst>
              <a:ext uri="{FF2B5EF4-FFF2-40B4-BE49-F238E27FC236}">
                <a16:creationId xmlns:a16="http://schemas.microsoft.com/office/drawing/2014/main" id="{B774307D-60D4-9ECE-A8BB-5ADE836C9C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A679120-04B2-5113-4CB1-2896477FB6F8}"/>
              </a:ext>
            </a:extLst>
          </p:cNvPr>
          <p:cNvSpPr>
            <a:spLocks noGrp="1"/>
          </p:cNvSpPr>
          <p:nvPr>
            <p:ph type="sldNum" sz="quarter" idx="12"/>
          </p:nvPr>
        </p:nvSpPr>
        <p:spPr/>
        <p:txBody>
          <a:bodyPr/>
          <a:lstStyle/>
          <a:p>
            <a:fld id="{FF4B95A0-3964-9F4E-9A32-892D86812290}" type="slidenum">
              <a:rPr lang="en-US" smtClean="0"/>
              <a:t>‹#›</a:t>
            </a:fld>
            <a:endParaRPr lang="en-US"/>
          </a:p>
        </p:txBody>
      </p:sp>
    </p:spTree>
    <p:extLst>
      <p:ext uri="{BB962C8B-B14F-4D97-AF65-F5344CB8AC3E}">
        <p14:creationId xmlns:p14="http://schemas.microsoft.com/office/powerpoint/2010/main" val="28089451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9BFEEA-1782-41AE-C700-813459ACAC6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43CFA06-67E5-43FF-9A84-78008F50F4C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66EEF51-EB85-B314-65CF-ADCB4AA7643B}"/>
              </a:ext>
            </a:extLst>
          </p:cNvPr>
          <p:cNvSpPr>
            <a:spLocks noGrp="1"/>
          </p:cNvSpPr>
          <p:nvPr>
            <p:ph type="dt" sz="half" idx="10"/>
          </p:nvPr>
        </p:nvSpPr>
        <p:spPr/>
        <p:txBody>
          <a:bodyPr/>
          <a:lstStyle/>
          <a:p>
            <a:fld id="{08CC7CE6-81EC-D946-8BF6-9A2E1ECD852B}" type="datetimeFigureOut">
              <a:rPr lang="en-US" smtClean="0"/>
              <a:t>10/16/25</a:t>
            </a:fld>
            <a:endParaRPr lang="en-US"/>
          </a:p>
        </p:txBody>
      </p:sp>
      <p:sp>
        <p:nvSpPr>
          <p:cNvPr id="5" name="Footer Placeholder 4">
            <a:extLst>
              <a:ext uri="{FF2B5EF4-FFF2-40B4-BE49-F238E27FC236}">
                <a16:creationId xmlns:a16="http://schemas.microsoft.com/office/drawing/2014/main" id="{D73CE055-9003-07E4-7A4F-0FEABAB72F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72E2A1-FA6C-6773-1F84-78986DAA315D}"/>
              </a:ext>
            </a:extLst>
          </p:cNvPr>
          <p:cNvSpPr>
            <a:spLocks noGrp="1"/>
          </p:cNvSpPr>
          <p:nvPr>
            <p:ph type="sldNum" sz="quarter" idx="12"/>
          </p:nvPr>
        </p:nvSpPr>
        <p:spPr/>
        <p:txBody>
          <a:bodyPr/>
          <a:lstStyle/>
          <a:p>
            <a:fld id="{FF4B95A0-3964-9F4E-9A32-892D86812290}" type="slidenum">
              <a:rPr lang="en-US" smtClean="0"/>
              <a:t>‹#›</a:t>
            </a:fld>
            <a:endParaRPr lang="en-US"/>
          </a:p>
        </p:txBody>
      </p:sp>
    </p:spTree>
    <p:extLst>
      <p:ext uri="{BB962C8B-B14F-4D97-AF65-F5344CB8AC3E}">
        <p14:creationId xmlns:p14="http://schemas.microsoft.com/office/powerpoint/2010/main" val="363614544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3805" y="2130850"/>
            <a:ext cx="10364391" cy="1470049"/>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829100" y="3886649"/>
            <a:ext cx="8533804" cy="1752451"/>
          </a:xfrm>
          <a:prstGeom prst="rect">
            <a:avLst/>
          </a:prstGeom>
        </p:spPr>
        <p:txBody>
          <a:bodyPr vert="horz"/>
          <a:lstStyle>
            <a:lvl1pPr marL="0" indent="0" algn="ctr">
              <a:buNone/>
              <a:defRPr/>
            </a:lvl1pPr>
            <a:lvl2pPr marL="321473" indent="0" algn="ctr">
              <a:buNone/>
              <a:defRPr/>
            </a:lvl2pPr>
            <a:lvl3pPr marL="642947" indent="0" algn="ctr">
              <a:buNone/>
              <a:defRPr/>
            </a:lvl3pPr>
            <a:lvl4pPr marL="964420" indent="0" algn="ctr">
              <a:buNone/>
              <a:defRPr/>
            </a:lvl4pPr>
            <a:lvl5pPr marL="1285894" indent="0" algn="ctr">
              <a:buNone/>
              <a:defRPr/>
            </a:lvl5pPr>
            <a:lvl6pPr marL="1607367" indent="0" algn="ctr">
              <a:buNone/>
              <a:defRPr/>
            </a:lvl6pPr>
            <a:lvl7pPr marL="1928840" indent="0" algn="ctr">
              <a:buNone/>
              <a:defRPr/>
            </a:lvl7pPr>
            <a:lvl8pPr marL="2250314" indent="0" algn="ctr">
              <a:buNone/>
              <a:defRPr/>
            </a:lvl8pPr>
            <a:lvl9pPr marL="2571787" indent="0" algn="ctr">
              <a:buNone/>
              <a:defRPr/>
            </a:lvl9pPr>
          </a:lstStyle>
          <a:p>
            <a:r>
              <a:rPr lang="en-US"/>
              <a:t>Click to edit Master subtitle style</a:t>
            </a:r>
          </a:p>
        </p:txBody>
      </p:sp>
    </p:spTree>
    <p:extLst>
      <p:ext uri="{BB962C8B-B14F-4D97-AF65-F5344CB8AC3E}">
        <p14:creationId xmlns:p14="http://schemas.microsoft.com/office/powerpoint/2010/main" val="3214759782"/>
      </p:ext>
    </p:extLst>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0196" y="274588"/>
            <a:ext cx="10971609"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610196" y="1600648"/>
            <a:ext cx="10971609" cy="4525119"/>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28217729"/>
      </p:ext>
    </p:extLst>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919" y="4406801"/>
            <a:ext cx="10362902" cy="1361777"/>
          </a:xfrm>
          <a:prstGeom prst="rect">
            <a:avLst/>
          </a:prstGeom>
        </p:spPr>
        <p:txBody>
          <a:bodyPr vert="horz" anchor="t"/>
          <a:lstStyle>
            <a:lvl1pPr algn="l">
              <a:defRPr sz="2813" b="1" cap="all"/>
            </a:lvl1pPr>
          </a:lstStyle>
          <a:p>
            <a:r>
              <a:rPr lang="en-US"/>
              <a:t>Click to edit Master title style</a:t>
            </a:r>
          </a:p>
        </p:txBody>
      </p:sp>
      <p:sp>
        <p:nvSpPr>
          <p:cNvPr id="3" name="Text Placeholder 2"/>
          <p:cNvSpPr>
            <a:spLocks noGrp="1"/>
          </p:cNvSpPr>
          <p:nvPr>
            <p:ph type="body" idx="1"/>
          </p:nvPr>
        </p:nvSpPr>
        <p:spPr>
          <a:xfrm>
            <a:off x="962919" y="2906613"/>
            <a:ext cx="10362902" cy="1500188"/>
          </a:xfrm>
          <a:prstGeom prst="rect">
            <a:avLst/>
          </a:prstGeom>
        </p:spPr>
        <p:txBody>
          <a:bodyPr vert="horz" anchor="b"/>
          <a:lstStyle>
            <a:lvl1pPr marL="0" indent="0">
              <a:buNone/>
              <a:defRPr sz="1406"/>
            </a:lvl1pPr>
            <a:lvl2pPr marL="321473" indent="0">
              <a:buNone/>
              <a:defRPr sz="1266"/>
            </a:lvl2pPr>
            <a:lvl3pPr marL="642947" indent="0">
              <a:buNone/>
              <a:defRPr sz="1125"/>
            </a:lvl3pPr>
            <a:lvl4pPr marL="964420" indent="0">
              <a:buNone/>
              <a:defRPr sz="984"/>
            </a:lvl4pPr>
            <a:lvl5pPr marL="1285894" indent="0">
              <a:buNone/>
              <a:defRPr sz="984"/>
            </a:lvl5pPr>
            <a:lvl6pPr marL="1607367" indent="0">
              <a:buNone/>
              <a:defRPr sz="984"/>
            </a:lvl6pPr>
            <a:lvl7pPr marL="1928840" indent="0">
              <a:buNone/>
              <a:defRPr sz="984"/>
            </a:lvl7pPr>
            <a:lvl8pPr marL="2250314" indent="0">
              <a:buNone/>
              <a:defRPr sz="984"/>
            </a:lvl8pPr>
            <a:lvl9pPr marL="2571787" indent="0">
              <a:buNone/>
              <a:defRPr sz="984"/>
            </a:lvl9pPr>
          </a:lstStyle>
          <a:p>
            <a:pPr lvl="0"/>
            <a:r>
              <a:rPr lang="en-US"/>
              <a:t>Click to edit Master text styles</a:t>
            </a:r>
          </a:p>
        </p:txBody>
      </p:sp>
    </p:spTree>
    <p:extLst>
      <p:ext uri="{BB962C8B-B14F-4D97-AF65-F5344CB8AC3E}">
        <p14:creationId xmlns:p14="http://schemas.microsoft.com/office/powerpoint/2010/main" val="697703455"/>
      </p:ext>
    </p:extLst>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10196" y="274588"/>
            <a:ext cx="10971609"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610197" y="1600648"/>
            <a:ext cx="5414368" cy="4525119"/>
          </a:xfrm>
          <a:prstGeom prst="rect">
            <a:avLst/>
          </a:prstGeom>
        </p:spPr>
        <p:txBody>
          <a:bodyPr vert="horz"/>
          <a:lstStyle>
            <a:lvl1pPr>
              <a:defRPr sz="1969"/>
            </a:lvl1pPr>
            <a:lvl2pPr>
              <a:defRPr sz="1687"/>
            </a:lvl2pPr>
            <a:lvl3pPr>
              <a:defRPr sz="1406"/>
            </a:lvl3pPr>
            <a:lvl4pPr>
              <a:defRPr sz="1266"/>
            </a:lvl4pPr>
            <a:lvl5pPr>
              <a:defRPr sz="1266"/>
            </a:lvl5pPr>
            <a:lvl6pPr>
              <a:defRPr sz="1266"/>
            </a:lvl6pPr>
            <a:lvl7pPr>
              <a:defRPr sz="1266"/>
            </a:lvl7pPr>
            <a:lvl8pPr>
              <a:defRPr sz="1266"/>
            </a:lvl8pPr>
            <a:lvl9pPr>
              <a:defRPr sz="126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67439" y="1600648"/>
            <a:ext cx="5414368" cy="4525119"/>
          </a:xfrm>
          <a:prstGeom prst="rect">
            <a:avLst/>
          </a:prstGeom>
        </p:spPr>
        <p:txBody>
          <a:bodyPr vert="horz"/>
          <a:lstStyle>
            <a:lvl1pPr>
              <a:defRPr sz="1969"/>
            </a:lvl1pPr>
            <a:lvl2pPr>
              <a:defRPr sz="1687"/>
            </a:lvl2pPr>
            <a:lvl3pPr>
              <a:defRPr sz="1406"/>
            </a:lvl3pPr>
            <a:lvl4pPr>
              <a:defRPr sz="1266"/>
            </a:lvl4pPr>
            <a:lvl5pPr>
              <a:defRPr sz="1266"/>
            </a:lvl5pPr>
            <a:lvl6pPr>
              <a:defRPr sz="1266"/>
            </a:lvl6pPr>
            <a:lvl7pPr>
              <a:defRPr sz="1266"/>
            </a:lvl7pPr>
            <a:lvl8pPr>
              <a:defRPr sz="1266"/>
            </a:lvl8pPr>
            <a:lvl9pPr>
              <a:defRPr sz="126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158867"/>
      </p:ext>
    </p:extLst>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10196" y="274588"/>
            <a:ext cx="10971609"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610197" y="1534793"/>
            <a:ext cx="5386090" cy="639589"/>
          </a:xfrm>
          <a:prstGeom prst="rect">
            <a:avLst/>
          </a:prstGeom>
        </p:spPr>
        <p:txBody>
          <a:bodyPr vert="horz" anchor="b"/>
          <a:lstStyle>
            <a:lvl1pPr marL="0" indent="0">
              <a:buNone/>
              <a:defRPr sz="1687" b="1"/>
            </a:lvl1pPr>
            <a:lvl2pPr marL="321473" indent="0">
              <a:buNone/>
              <a:defRPr sz="1406" b="1"/>
            </a:lvl2pPr>
            <a:lvl3pPr marL="642947" indent="0">
              <a:buNone/>
              <a:defRPr sz="1266" b="1"/>
            </a:lvl3pPr>
            <a:lvl4pPr marL="964420" indent="0">
              <a:buNone/>
              <a:defRPr sz="1125" b="1"/>
            </a:lvl4pPr>
            <a:lvl5pPr marL="1285894" indent="0">
              <a:buNone/>
              <a:defRPr sz="1125" b="1"/>
            </a:lvl5pPr>
            <a:lvl6pPr marL="1607367" indent="0">
              <a:buNone/>
              <a:defRPr sz="1125" b="1"/>
            </a:lvl6pPr>
            <a:lvl7pPr marL="1928840" indent="0">
              <a:buNone/>
              <a:defRPr sz="1125" b="1"/>
            </a:lvl7pPr>
            <a:lvl8pPr marL="2250314" indent="0">
              <a:buNone/>
              <a:defRPr sz="1125" b="1"/>
            </a:lvl8pPr>
            <a:lvl9pPr marL="2571787" indent="0">
              <a:buNone/>
              <a:defRPr sz="1125" b="1"/>
            </a:lvl9pPr>
          </a:lstStyle>
          <a:p>
            <a:pPr lvl="0"/>
            <a:r>
              <a:rPr lang="en-US"/>
              <a:t>Click to edit Master text styles</a:t>
            </a:r>
          </a:p>
        </p:txBody>
      </p:sp>
      <p:sp>
        <p:nvSpPr>
          <p:cNvPr id="4" name="Content Placeholder 3"/>
          <p:cNvSpPr>
            <a:spLocks noGrp="1"/>
          </p:cNvSpPr>
          <p:nvPr>
            <p:ph sz="half" idx="2"/>
          </p:nvPr>
        </p:nvSpPr>
        <p:spPr>
          <a:xfrm>
            <a:off x="610197" y="2174379"/>
            <a:ext cx="5386090" cy="3951387"/>
          </a:xfrm>
          <a:prstGeom prst="rect">
            <a:avLst/>
          </a:prstGeom>
        </p:spPr>
        <p:txBody>
          <a:bodyPr vert="horz"/>
          <a:lstStyle>
            <a:lvl1pPr>
              <a:defRPr sz="1687"/>
            </a:lvl1pPr>
            <a:lvl2pPr>
              <a:defRPr sz="1406"/>
            </a:lvl2pPr>
            <a:lvl3pPr>
              <a:defRPr sz="1266"/>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2741" y="1534793"/>
            <a:ext cx="5389066" cy="639589"/>
          </a:xfrm>
          <a:prstGeom prst="rect">
            <a:avLst/>
          </a:prstGeom>
        </p:spPr>
        <p:txBody>
          <a:bodyPr vert="horz" anchor="b"/>
          <a:lstStyle>
            <a:lvl1pPr marL="0" indent="0">
              <a:buNone/>
              <a:defRPr sz="1687" b="1"/>
            </a:lvl1pPr>
            <a:lvl2pPr marL="321473" indent="0">
              <a:buNone/>
              <a:defRPr sz="1406" b="1"/>
            </a:lvl2pPr>
            <a:lvl3pPr marL="642947" indent="0">
              <a:buNone/>
              <a:defRPr sz="1266" b="1"/>
            </a:lvl3pPr>
            <a:lvl4pPr marL="964420" indent="0">
              <a:buNone/>
              <a:defRPr sz="1125" b="1"/>
            </a:lvl4pPr>
            <a:lvl5pPr marL="1285894" indent="0">
              <a:buNone/>
              <a:defRPr sz="1125" b="1"/>
            </a:lvl5pPr>
            <a:lvl6pPr marL="1607367" indent="0">
              <a:buNone/>
              <a:defRPr sz="1125" b="1"/>
            </a:lvl6pPr>
            <a:lvl7pPr marL="1928840" indent="0">
              <a:buNone/>
              <a:defRPr sz="1125" b="1"/>
            </a:lvl7pPr>
            <a:lvl8pPr marL="2250314" indent="0">
              <a:buNone/>
              <a:defRPr sz="1125" b="1"/>
            </a:lvl8pPr>
            <a:lvl9pPr marL="2571787" indent="0">
              <a:buNone/>
              <a:defRPr sz="1125" b="1"/>
            </a:lvl9pPr>
          </a:lstStyle>
          <a:p>
            <a:pPr lvl="0"/>
            <a:r>
              <a:rPr lang="en-US"/>
              <a:t>Click to edit Master text styles</a:t>
            </a:r>
          </a:p>
        </p:txBody>
      </p:sp>
      <p:sp>
        <p:nvSpPr>
          <p:cNvPr id="6" name="Content Placeholder 5"/>
          <p:cNvSpPr>
            <a:spLocks noGrp="1"/>
          </p:cNvSpPr>
          <p:nvPr>
            <p:ph sz="quarter" idx="4"/>
          </p:nvPr>
        </p:nvSpPr>
        <p:spPr>
          <a:xfrm>
            <a:off x="6192741" y="2174379"/>
            <a:ext cx="5389066" cy="3951387"/>
          </a:xfrm>
          <a:prstGeom prst="rect">
            <a:avLst/>
          </a:prstGeom>
        </p:spPr>
        <p:txBody>
          <a:bodyPr vert="horz"/>
          <a:lstStyle>
            <a:lvl1pPr>
              <a:defRPr sz="1687"/>
            </a:lvl1pPr>
            <a:lvl2pPr>
              <a:defRPr sz="1406"/>
            </a:lvl2pPr>
            <a:lvl3pPr>
              <a:defRPr sz="1266"/>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5379117"/>
      </p:ext>
    </p:extLst>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10196" y="274588"/>
            <a:ext cx="10971609"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3393454271"/>
      </p:ext>
    </p:extLst>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7055025"/>
      </p:ext>
    </p:extLst>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10195" y="273474"/>
            <a:ext cx="4010919" cy="1161975"/>
          </a:xfrm>
          <a:prstGeom prst="rect">
            <a:avLst/>
          </a:prstGeom>
        </p:spPr>
        <p:txBody>
          <a:bodyPr vert="horz" anchor="b"/>
          <a:lstStyle>
            <a:lvl1pPr algn="l">
              <a:defRPr sz="1406" b="1"/>
            </a:lvl1pPr>
          </a:lstStyle>
          <a:p>
            <a:r>
              <a:rPr lang="en-US"/>
              <a:t>Click to edit Master title style</a:t>
            </a:r>
          </a:p>
        </p:txBody>
      </p:sp>
      <p:sp>
        <p:nvSpPr>
          <p:cNvPr id="3" name="Content Placeholder 2"/>
          <p:cNvSpPr>
            <a:spLocks noGrp="1"/>
          </p:cNvSpPr>
          <p:nvPr>
            <p:ph idx="1"/>
          </p:nvPr>
        </p:nvSpPr>
        <p:spPr>
          <a:xfrm>
            <a:off x="4766965" y="273472"/>
            <a:ext cx="6814839" cy="5852294"/>
          </a:xfrm>
          <a:prstGeom prst="rect">
            <a:avLst/>
          </a:prstGeom>
        </p:spPr>
        <p:txBody>
          <a:bodyPr vert="horz"/>
          <a:lstStyle>
            <a:lvl1pPr>
              <a:defRPr sz="2250"/>
            </a:lvl1pPr>
            <a:lvl2pPr>
              <a:defRPr sz="1969"/>
            </a:lvl2pPr>
            <a:lvl3pPr>
              <a:defRPr sz="1687"/>
            </a:lvl3pPr>
            <a:lvl4pPr>
              <a:defRPr sz="1406"/>
            </a:lvl4pPr>
            <a:lvl5pPr>
              <a:defRPr sz="1406"/>
            </a:lvl5pPr>
            <a:lvl6pPr>
              <a:defRPr sz="1406"/>
            </a:lvl6pPr>
            <a:lvl7pPr>
              <a:defRPr sz="1406"/>
            </a:lvl7pPr>
            <a:lvl8pPr>
              <a:defRPr sz="1406"/>
            </a:lvl8pPr>
            <a:lvl9pPr>
              <a:defRPr sz="140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0195" y="1435450"/>
            <a:ext cx="4010919" cy="4690318"/>
          </a:xfrm>
          <a:prstGeom prst="rect">
            <a:avLst/>
          </a:prstGeom>
        </p:spPr>
        <p:txBody>
          <a:bodyPr vert="horz"/>
          <a:lstStyle>
            <a:lvl1pPr marL="0" indent="0">
              <a:buNone/>
              <a:defRPr sz="984"/>
            </a:lvl1pPr>
            <a:lvl2pPr marL="321473" indent="0">
              <a:buNone/>
              <a:defRPr sz="844"/>
            </a:lvl2pPr>
            <a:lvl3pPr marL="642947" indent="0">
              <a:buNone/>
              <a:defRPr sz="703"/>
            </a:lvl3pPr>
            <a:lvl4pPr marL="964420" indent="0">
              <a:buNone/>
              <a:defRPr sz="633"/>
            </a:lvl4pPr>
            <a:lvl5pPr marL="1285894" indent="0">
              <a:buNone/>
              <a:defRPr sz="633"/>
            </a:lvl5pPr>
            <a:lvl6pPr marL="1607367" indent="0">
              <a:buNone/>
              <a:defRPr sz="633"/>
            </a:lvl6pPr>
            <a:lvl7pPr marL="1928840" indent="0">
              <a:buNone/>
              <a:defRPr sz="633"/>
            </a:lvl7pPr>
            <a:lvl8pPr marL="2250314" indent="0">
              <a:buNone/>
              <a:defRPr sz="633"/>
            </a:lvl8pPr>
            <a:lvl9pPr marL="2571787" indent="0">
              <a:buNone/>
              <a:defRPr sz="633"/>
            </a:lvl9pPr>
          </a:lstStyle>
          <a:p>
            <a:pPr lvl="0"/>
            <a:r>
              <a:rPr lang="en-US"/>
              <a:t>Click to edit Master text styles</a:t>
            </a:r>
          </a:p>
        </p:txBody>
      </p:sp>
    </p:spTree>
    <p:extLst>
      <p:ext uri="{BB962C8B-B14F-4D97-AF65-F5344CB8AC3E}">
        <p14:creationId xmlns:p14="http://schemas.microsoft.com/office/powerpoint/2010/main" val="1551442522"/>
      </p:ext>
    </p:extLst>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90182" y="4800824"/>
            <a:ext cx="7314903" cy="567035"/>
          </a:xfrm>
          <a:prstGeom prst="rect">
            <a:avLst/>
          </a:prstGeom>
        </p:spPr>
        <p:txBody>
          <a:bodyPr vert="horz" anchor="b"/>
          <a:lstStyle>
            <a:lvl1pPr algn="l">
              <a:defRPr sz="1406" b="1"/>
            </a:lvl1pPr>
          </a:lstStyle>
          <a:p>
            <a:r>
              <a:rPr lang="en-US"/>
              <a:t>Click to edit Master title style</a:t>
            </a:r>
          </a:p>
        </p:txBody>
      </p:sp>
      <p:sp>
        <p:nvSpPr>
          <p:cNvPr id="3" name="Picture Placeholder 2"/>
          <p:cNvSpPr>
            <a:spLocks noGrp="1"/>
          </p:cNvSpPr>
          <p:nvPr>
            <p:ph type="pic" idx="1"/>
          </p:nvPr>
        </p:nvSpPr>
        <p:spPr>
          <a:xfrm>
            <a:off x="2390182" y="612802"/>
            <a:ext cx="7314903" cy="4114354"/>
          </a:xfrm>
          <a:prstGeom prst="rect">
            <a:avLst/>
          </a:prstGeom>
        </p:spPr>
        <p:txBody>
          <a:bodyPr vert="horz"/>
          <a:lstStyle>
            <a:lvl1pPr marL="0" indent="0">
              <a:buNone/>
              <a:defRPr sz="2250"/>
            </a:lvl1pPr>
            <a:lvl2pPr marL="321473" indent="0">
              <a:buNone/>
              <a:defRPr sz="1969"/>
            </a:lvl2pPr>
            <a:lvl3pPr marL="642947" indent="0">
              <a:buNone/>
              <a:defRPr sz="1687"/>
            </a:lvl3pPr>
            <a:lvl4pPr marL="964420" indent="0">
              <a:buNone/>
              <a:defRPr sz="1406"/>
            </a:lvl4pPr>
            <a:lvl5pPr marL="1285894" indent="0">
              <a:buNone/>
              <a:defRPr sz="1406"/>
            </a:lvl5pPr>
            <a:lvl6pPr marL="1607367" indent="0">
              <a:buNone/>
              <a:defRPr sz="1406"/>
            </a:lvl6pPr>
            <a:lvl7pPr marL="1928840" indent="0">
              <a:buNone/>
              <a:defRPr sz="1406"/>
            </a:lvl7pPr>
            <a:lvl8pPr marL="2250314" indent="0">
              <a:buNone/>
              <a:defRPr sz="1406"/>
            </a:lvl8pPr>
            <a:lvl9pPr marL="2571787" indent="0">
              <a:buNone/>
              <a:defRPr sz="1406"/>
            </a:lvl9pPr>
          </a:lstStyle>
          <a:p>
            <a:endParaRPr lang="en-US"/>
          </a:p>
        </p:txBody>
      </p:sp>
      <p:sp>
        <p:nvSpPr>
          <p:cNvPr id="4" name="Text Placeholder 3"/>
          <p:cNvSpPr>
            <a:spLocks noGrp="1"/>
          </p:cNvSpPr>
          <p:nvPr>
            <p:ph type="body" sz="half" idx="2"/>
          </p:nvPr>
        </p:nvSpPr>
        <p:spPr>
          <a:xfrm>
            <a:off x="2390182" y="5367859"/>
            <a:ext cx="7314903" cy="804788"/>
          </a:xfrm>
          <a:prstGeom prst="rect">
            <a:avLst/>
          </a:prstGeom>
        </p:spPr>
        <p:txBody>
          <a:bodyPr vert="horz"/>
          <a:lstStyle>
            <a:lvl1pPr marL="0" indent="0">
              <a:buNone/>
              <a:defRPr sz="984"/>
            </a:lvl1pPr>
            <a:lvl2pPr marL="321473" indent="0">
              <a:buNone/>
              <a:defRPr sz="844"/>
            </a:lvl2pPr>
            <a:lvl3pPr marL="642947" indent="0">
              <a:buNone/>
              <a:defRPr sz="703"/>
            </a:lvl3pPr>
            <a:lvl4pPr marL="964420" indent="0">
              <a:buNone/>
              <a:defRPr sz="633"/>
            </a:lvl4pPr>
            <a:lvl5pPr marL="1285894" indent="0">
              <a:buNone/>
              <a:defRPr sz="633"/>
            </a:lvl5pPr>
            <a:lvl6pPr marL="1607367" indent="0">
              <a:buNone/>
              <a:defRPr sz="633"/>
            </a:lvl6pPr>
            <a:lvl7pPr marL="1928840" indent="0">
              <a:buNone/>
              <a:defRPr sz="633"/>
            </a:lvl7pPr>
            <a:lvl8pPr marL="2250314" indent="0">
              <a:buNone/>
              <a:defRPr sz="633"/>
            </a:lvl8pPr>
            <a:lvl9pPr marL="2571787" indent="0">
              <a:buNone/>
              <a:defRPr sz="633"/>
            </a:lvl9pPr>
          </a:lstStyle>
          <a:p>
            <a:pPr lvl="0"/>
            <a:r>
              <a:rPr lang="en-US"/>
              <a:t>Click to edit Master text styles</a:t>
            </a:r>
          </a:p>
        </p:txBody>
      </p:sp>
    </p:spTree>
    <p:extLst>
      <p:ext uri="{BB962C8B-B14F-4D97-AF65-F5344CB8AC3E}">
        <p14:creationId xmlns:p14="http://schemas.microsoft.com/office/powerpoint/2010/main" val="2624626547"/>
      </p:ext>
    </p:extLst>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10196" y="274588"/>
            <a:ext cx="10971609"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610196" y="1600648"/>
            <a:ext cx="10971609" cy="452511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3732420"/>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2F469C5-E7CA-F063-7A45-53F5119F0F9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B81ECCA-D5D0-E864-8EAB-C3E0FA68413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C5649D-CF4C-3772-37D2-1D76DCAF6C18}"/>
              </a:ext>
            </a:extLst>
          </p:cNvPr>
          <p:cNvSpPr>
            <a:spLocks noGrp="1"/>
          </p:cNvSpPr>
          <p:nvPr>
            <p:ph type="dt" sz="half" idx="10"/>
          </p:nvPr>
        </p:nvSpPr>
        <p:spPr/>
        <p:txBody>
          <a:bodyPr/>
          <a:lstStyle/>
          <a:p>
            <a:fld id="{08CC7CE6-81EC-D946-8BF6-9A2E1ECD852B}" type="datetimeFigureOut">
              <a:rPr lang="en-US" smtClean="0"/>
              <a:t>10/16/25</a:t>
            </a:fld>
            <a:endParaRPr lang="en-US"/>
          </a:p>
        </p:txBody>
      </p:sp>
      <p:sp>
        <p:nvSpPr>
          <p:cNvPr id="5" name="Footer Placeholder 4">
            <a:extLst>
              <a:ext uri="{FF2B5EF4-FFF2-40B4-BE49-F238E27FC236}">
                <a16:creationId xmlns:a16="http://schemas.microsoft.com/office/drawing/2014/main" id="{BA222945-3299-FA90-A2A7-DC888A6F59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E8E874-CB83-3321-DE79-EF02CDB8F3E0}"/>
              </a:ext>
            </a:extLst>
          </p:cNvPr>
          <p:cNvSpPr>
            <a:spLocks noGrp="1"/>
          </p:cNvSpPr>
          <p:nvPr>
            <p:ph type="sldNum" sz="quarter" idx="12"/>
          </p:nvPr>
        </p:nvSpPr>
        <p:spPr/>
        <p:txBody>
          <a:bodyPr/>
          <a:lstStyle/>
          <a:p>
            <a:fld id="{FF4B95A0-3964-9F4E-9A32-892D86812290}" type="slidenum">
              <a:rPr lang="en-US" smtClean="0"/>
              <a:t>‹#›</a:t>
            </a:fld>
            <a:endParaRPr lang="en-US"/>
          </a:p>
        </p:txBody>
      </p:sp>
    </p:spTree>
    <p:extLst>
      <p:ext uri="{BB962C8B-B14F-4D97-AF65-F5344CB8AC3E}">
        <p14:creationId xmlns:p14="http://schemas.microsoft.com/office/powerpoint/2010/main" val="346965955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8903" y="274588"/>
            <a:ext cx="2742902" cy="585117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10195" y="274588"/>
            <a:ext cx="8085833" cy="585117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80459211"/>
      </p:ext>
    </p:extLst>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3805" y="2130850"/>
            <a:ext cx="10364391" cy="1470049"/>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829100" y="3886649"/>
            <a:ext cx="8533804" cy="1752451"/>
          </a:xfrm>
          <a:prstGeom prst="rect">
            <a:avLst/>
          </a:prstGeom>
        </p:spPr>
        <p:txBody>
          <a:bodyPr vert="horz"/>
          <a:lstStyle>
            <a:lvl1pPr marL="0" indent="0" algn="ctr">
              <a:buNone/>
              <a:defRPr/>
            </a:lvl1pPr>
            <a:lvl2pPr marL="321473" indent="0" algn="ctr">
              <a:buNone/>
              <a:defRPr/>
            </a:lvl2pPr>
            <a:lvl3pPr marL="642947" indent="0" algn="ctr">
              <a:buNone/>
              <a:defRPr/>
            </a:lvl3pPr>
            <a:lvl4pPr marL="964420" indent="0" algn="ctr">
              <a:buNone/>
              <a:defRPr/>
            </a:lvl4pPr>
            <a:lvl5pPr marL="1285894" indent="0" algn="ctr">
              <a:buNone/>
              <a:defRPr/>
            </a:lvl5pPr>
            <a:lvl6pPr marL="1607367" indent="0" algn="ctr">
              <a:buNone/>
              <a:defRPr/>
            </a:lvl6pPr>
            <a:lvl7pPr marL="1928840" indent="0" algn="ctr">
              <a:buNone/>
              <a:defRPr/>
            </a:lvl7pPr>
            <a:lvl8pPr marL="2250314" indent="0" algn="ctr">
              <a:buNone/>
              <a:defRPr/>
            </a:lvl8pPr>
            <a:lvl9pPr marL="2571787" indent="0" algn="ctr">
              <a:buNone/>
              <a:defRPr/>
            </a:lvl9pPr>
          </a:lstStyle>
          <a:p>
            <a:r>
              <a:rPr lang="en-US"/>
              <a:t>Click to edit Master subtitle style</a:t>
            </a:r>
          </a:p>
        </p:txBody>
      </p:sp>
    </p:spTree>
    <p:extLst>
      <p:ext uri="{BB962C8B-B14F-4D97-AF65-F5344CB8AC3E}">
        <p14:creationId xmlns:p14="http://schemas.microsoft.com/office/powerpoint/2010/main" val="3632647027"/>
      </p:ext>
    </p:extLst>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0196" y="274588"/>
            <a:ext cx="10971609"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610196" y="1600648"/>
            <a:ext cx="10971609" cy="4525119"/>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89559758"/>
      </p:ext>
    </p:extLst>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919" y="4406801"/>
            <a:ext cx="10362902" cy="1361777"/>
          </a:xfrm>
          <a:prstGeom prst="rect">
            <a:avLst/>
          </a:prstGeom>
        </p:spPr>
        <p:txBody>
          <a:bodyPr vert="horz" anchor="t"/>
          <a:lstStyle>
            <a:lvl1pPr algn="l">
              <a:defRPr sz="2813" b="1" cap="all"/>
            </a:lvl1pPr>
          </a:lstStyle>
          <a:p>
            <a:r>
              <a:rPr lang="en-US"/>
              <a:t>Click to edit Master title style</a:t>
            </a:r>
          </a:p>
        </p:txBody>
      </p:sp>
      <p:sp>
        <p:nvSpPr>
          <p:cNvPr id="3" name="Text Placeholder 2"/>
          <p:cNvSpPr>
            <a:spLocks noGrp="1"/>
          </p:cNvSpPr>
          <p:nvPr>
            <p:ph type="body" idx="1"/>
          </p:nvPr>
        </p:nvSpPr>
        <p:spPr>
          <a:xfrm>
            <a:off x="962919" y="2906613"/>
            <a:ext cx="10362902" cy="1500188"/>
          </a:xfrm>
          <a:prstGeom prst="rect">
            <a:avLst/>
          </a:prstGeom>
        </p:spPr>
        <p:txBody>
          <a:bodyPr vert="horz" anchor="b"/>
          <a:lstStyle>
            <a:lvl1pPr marL="0" indent="0">
              <a:buNone/>
              <a:defRPr sz="1406"/>
            </a:lvl1pPr>
            <a:lvl2pPr marL="321473" indent="0">
              <a:buNone/>
              <a:defRPr sz="1266"/>
            </a:lvl2pPr>
            <a:lvl3pPr marL="642947" indent="0">
              <a:buNone/>
              <a:defRPr sz="1125"/>
            </a:lvl3pPr>
            <a:lvl4pPr marL="964420" indent="0">
              <a:buNone/>
              <a:defRPr sz="984"/>
            </a:lvl4pPr>
            <a:lvl5pPr marL="1285894" indent="0">
              <a:buNone/>
              <a:defRPr sz="984"/>
            </a:lvl5pPr>
            <a:lvl6pPr marL="1607367" indent="0">
              <a:buNone/>
              <a:defRPr sz="984"/>
            </a:lvl6pPr>
            <a:lvl7pPr marL="1928840" indent="0">
              <a:buNone/>
              <a:defRPr sz="984"/>
            </a:lvl7pPr>
            <a:lvl8pPr marL="2250314" indent="0">
              <a:buNone/>
              <a:defRPr sz="984"/>
            </a:lvl8pPr>
            <a:lvl9pPr marL="2571787" indent="0">
              <a:buNone/>
              <a:defRPr sz="984"/>
            </a:lvl9pPr>
          </a:lstStyle>
          <a:p>
            <a:pPr lvl="0"/>
            <a:r>
              <a:rPr lang="en-US"/>
              <a:t>Click to edit Master text styles</a:t>
            </a:r>
          </a:p>
        </p:txBody>
      </p:sp>
    </p:spTree>
    <p:extLst>
      <p:ext uri="{BB962C8B-B14F-4D97-AF65-F5344CB8AC3E}">
        <p14:creationId xmlns:p14="http://schemas.microsoft.com/office/powerpoint/2010/main" val="2820294298"/>
      </p:ext>
    </p:extLst>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10196" y="274588"/>
            <a:ext cx="10971609"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610197" y="1600648"/>
            <a:ext cx="5414368" cy="4525119"/>
          </a:xfrm>
          <a:prstGeom prst="rect">
            <a:avLst/>
          </a:prstGeom>
        </p:spPr>
        <p:txBody>
          <a:bodyPr vert="horz"/>
          <a:lstStyle>
            <a:lvl1pPr>
              <a:defRPr sz="1969"/>
            </a:lvl1pPr>
            <a:lvl2pPr>
              <a:defRPr sz="1687"/>
            </a:lvl2pPr>
            <a:lvl3pPr>
              <a:defRPr sz="1406"/>
            </a:lvl3pPr>
            <a:lvl4pPr>
              <a:defRPr sz="1266"/>
            </a:lvl4pPr>
            <a:lvl5pPr>
              <a:defRPr sz="1266"/>
            </a:lvl5pPr>
            <a:lvl6pPr>
              <a:defRPr sz="1266"/>
            </a:lvl6pPr>
            <a:lvl7pPr>
              <a:defRPr sz="1266"/>
            </a:lvl7pPr>
            <a:lvl8pPr>
              <a:defRPr sz="1266"/>
            </a:lvl8pPr>
            <a:lvl9pPr>
              <a:defRPr sz="126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67439" y="1600648"/>
            <a:ext cx="5414368" cy="4525119"/>
          </a:xfrm>
          <a:prstGeom prst="rect">
            <a:avLst/>
          </a:prstGeom>
        </p:spPr>
        <p:txBody>
          <a:bodyPr vert="horz"/>
          <a:lstStyle>
            <a:lvl1pPr>
              <a:defRPr sz="1969"/>
            </a:lvl1pPr>
            <a:lvl2pPr>
              <a:defRPr sz="1687"/>
            </a:lvl2pPr>
            <a:lvl3pPr>
              <a:defRPr sz="1406"/>
            </a:lvl3pPr>
            <a:lvl4pPr>
              <a:defRPr sz="1266"/>
            </a:lvl4pPr>
            <a:lvl5pPr>
              <a:defRPr sz="1266"/>
            </a:lvl5pPr>
            <a:lvl6pPr>
              <a:defRPr sz="1266"/>
            </a:lvl6pPr>
            <a:lvl7pPr>
              <a:defRPr sz="1266"/>
            </a:lvl7pPr>
            <a:lvl8pPr>
              <a:defRPr sz="1266"/>
            </a:lvl8pPr>
            <a:lvl9pPr>
              <a:defRPr sz="126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09985860"/>
      </p:ext>
    </p:extLst>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10196" y="274588"/>
            <a:ext cx="10971609"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610197" y="1534793"/>
            <a:ext cx="5386090" cy="639589"/>
          </a:xfrm>
          <a:prstGeom prst="rect">
            <a:avLst/>
          </a:prstGeom>
        </p:spPr>
        <p:txBody>
          <a:bodyPr vert="horz" anchor="b"/>
          <a:lstStyle>
            <a:lvl1pPr marL="0" indent="0">
              <a:buNone/>
              <a:defRPr sz="1687" b="1"/>
            </a:lvl1pPr>
            <a:lvl2pPr marL="321473" indent="0">
              <a:buNone/>
              <a:defRPr sz="1406" b="1"/>
            </a:lvl2pPr>
            <a:lvl3pPr marL="642947" indent="0">
              <a:buNone/>
              <a:defRPr sz="1266" b="1"/>
            </a:lvl3pPr>
            <a:lvl4pPr marL="964420" indent="0">
              <a:buNone/>
              <a:defRPr sz="1125" b="1"/>
            </a:lvl4pPr>
            <a:lvl5pPr marL="1285894" indent="0">
              <a:buNone/>
              <a:defRPr sz="1125" b="1"/>
            </a:lvl5pPr>
            <a:lvl6pPr marL="1607367" indent="0">
              <a:buNone/>
              <a:defRPr sz="1125" b="1"/>
            </a:lvl6pPr>
            <a:lvl7pPr marL="1928840" indent="0">
              <a:buNone/>
              <a:defRPr sz="1125" b="1"/>
            </a:lvl7pPr>
            <a:lvl8pPr marL="2250314" indent="0">
              <a:buNone/>
              <a:defRPr sz="1125" b="1"/>
            </a:lvl8pPr>
            <a:lvl9pPr marL="2571787" indent="0">
              <a:buNone/>
              <a:defRPr sz="1125" b="1"/>
            </a:lvl9pPr>
          </a:lstStyle>
          <a:p>
            <a:pPr lvl="0"/>
            <a:r>
              <a:rPr lang="en-US"/>
              <a:t>Click to edit Master text styles</a:t>
            </a:r>
          </a:p>
        </p:txBody>
      </p:sp>
      <p:sp>
        <p:nvSpPr>
          <p:cNvPr id="4" name="Content Placeholder 3"/>
          <p:cNvSpPr>
            <a:spLocks noGrp="1"/>
          </p:cNvSpPr>
          <p:nvPr>
            <p:ph sz="half" idx="2"/>
          </p:nvPr>
        </p:nvSpPr>
        <p:spPr>
          <a:xfrm>
            <a:off x="610197" y="2174379"/>
            <a:ext cx="5386090" cy="3951387"/>
          </a:xfrm>
          <a:prstGeom prst="rect">
            <a:avLst/>
          </a:prstGeom>
        </p:spPr>
        <p:txBody>
          <a:bodyPr vert="horz"/>
          <a:lstStyle>
            <a:lvl1pPr>
              <a:defRPr sz="1687"/>
            </a:lvl1pPr>
            <a:lvl2pPr>
              <a:defRPr sz="1406"/>
            </a:lvl2pPr>
            <a:lvl3pPr>
              <a:defRPr sz="1266"/>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2741" y="1534793"/>
            <a:ext cx="5389066" cy="639589"/>
          </a:xfrm>
          <a:prstGeom prst="rect">
            <a:avLst/>
          </a:prstGeom>
        </p:spPr>
        <p:txBody>
          <a:bodyPr vert="horz" anchor="b"/>
          <a:lstStyle>
            <a:lvl1pPr marL="0" indent="0">
              <a:buNone/>
              <a:defRPr sz="1687" b="1"/>
            </a:lvl1pPr>
            <a:lvl2pPr marL="321473" indent="0">
              <a:buNone/>
              <a:defRPr sz="1406" b="1"/>
            </a:lvl2pPr>
            <a:lvl3pPr marL="642947" indent="0">
              <a:buNone/>
              <a:defRPr sz="1266" b="1"/>
            </a:lvl3pPr>
            <a:lvl4pPr marL="964420" indent="0">
              <a:buNone/>
              <a:defRPr sz="1125" b="1"/>
            </a:lvl4pPr>
            <a:lvl5pPr marL="1285894" indent="0">
              <a:buNone/>
              <a:defRPr sz="1125" b="1"/>
            </a:lvl5pPr>
            <a:lvl6pPr marL="1607367" indent="0">
              <a:buNone/>
              <a:defRPr sz="1125" b="1"/>
            </a:lvl6pPr>
            <a:lvl7pPr marL="1928840" indent="0">
              <a:buNone/>
              <a:defRPr sz="1125" b="1"/>
            </a:lvl7pPr>
            <a:lvl8pPr marL="2250314" indent="0">
              <a:buNone/>
              <a:defRPr sz="1125" b="1"/>
            </a:lvl8pPr>
            <a:lvl9pPr marL="2571787" indent="0">
              <a:buNone/>
              <a:defRPr sz="1125" b="1"/>
            </a:lvl9pPr>
          </a:lstStyle>
          <a:p>
            <a:pPr lvl="0"/>
            <a:r>
              <a:rPr lang="en-US"/>
              <a:t>Click to edit Master text styles</a:t>
            </a:r>
          </a:p>
        </p:txBody>
      </p:sp>
      <p:sp>
        <p:nvSpPr>
          <p:cNvPr id="6" name="Content Placeholder 5"/>
          <p:cNvSpPr>
            <a:spLocks noGrp="1"/>
          </p:cNvSpPr>
          <p:nvPr>
            <p:ph sz="quarter" idx="4"/>
          </p:nvPr>
        </p:nvSpPr>
        <p:spPr>
          <a:xfrm>
            <a:off x="6192741" y="2174379"/>
            <a:ext cx="5389066" cy="3951387"/>
          </a:xfrm>
          <a:prstGeom prst="rect">
            <a:avLst/>
          </a:prstGeom>
        </p:spPr>
        <p:txBody>
          <a:bodyPr vert="horz"/>
          <a:lstStyle>
            <a:lvl1pPr>
              <a:defRPr sz="1687"/>
            </a:lvl1pPr>
            <a:lvl2pPr>
              <a:defRPr sz="1406"/>
            </a:lvl2pPr>
            <a:lvl3pPr>
              <a:defRPr sz="1266"/>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12887475"/>
      </p:ext>
    </p:extLst>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10196" y="274588"/>
            <a:ext cx="10971609"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412583690"/>
      </p:ext>
    </p:extLst>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0688778"/>
      </p:ext>
    </p:extLst>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10195" y="273474"/>
            <a:ext cx="4010919" cy="1161975"/>
          </a:xfrm>
          <a:prstGeom prst="rect">
            <a:avLst/>
          </a:prstGeom>
        </p:spPr>
        <p:txBody>
          <a:bodyPr vert="horz" anchor="b"/>
          <a:lstStyle>
            <a:lvl1pPr algn="l">
              <a:defRPr sz="1406" b="1"/>
            </a:lvl1pPr>
          </a:lstStyle>
          <a:p>
            <a:r>
              <a:rPr lang="en-US"/>
              <a:t>Click to edit Master title style</a:t>
            </a:r>
          </a:p>
        </p:txBody>
      </p:sp>
      <p:sp>
        <p:nvSpPr>
          <p:cNvPr id="3" name="Content Placeholder 2"/>
          <p:cNvSpPr>
            <a:spLocks noGrp="1"/>
          </p:cNvSpPr>
          <p:nvPr>
            <p:ph idx="1"/>
          </p:nvPr>
        </p:nvSpPr>
        <p:spPr>
          <a:xfrm>
            <a:off x="4766965" y="273472"/>
            <a:ext cx="6814839" cy="5852294"/>
          </a:xfrm>
          <a:prstGeom prst="rect">
            <a:avLst/>
          </a:prstGeom>
        </p:spPr>
        <p:txBody>
          <a:bodyPr vert="horz"/>
          <a:lstStyle>
            <a:lvl1pPr>
              <a:defRPr sz="2250"/>
            </a:lvl1pPr>
            <a:lvl2pPr>
              <a:defRPr sz="1969"/>
            </a:lvl2pPr>
            <a:lvl3pPr>
              <a:defRPr sz="1687"/>
            </a:lvl3pPr>
            <a:lvl4pPr>
              <a:defRPr sz="1406"/>
            </a:lvl4pPr>
            <a:lvl5pPr>
              <a:defRPr sz="1406"/>
            </a:lvl5pPr>
            <a:lvl6pPr>
              <a:defRPr sz="1406"/>
            </a:lvl6pPr>
            <a:lvl7pPr>
              <a:defRPr sz="1406"/>
            </a:lvl7pPr>
            <a:lvl8pPr>
              <a:defRPr sz="1406"/>
            </a:lvl8pPr>
            <a:lvl9pPr>
              <a:defRPr sz="140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0195" y="1435450"/>
            <a:ext cx="4010919" cy="4690318"/>
          </a:xfrm>
          <a:prstGeom prst="rect">
            <a:avLst/>
          </a:prstGeom>
        </p:spPr>
        <p:txBody>
          <a:bodyPr vert="horz"/>
          <a:lstStyle>
            <a:lvl1pPr marL="0" indent="0">
              <a:buNone/>
              <a:defRPr sz="984"/>
            </a:lvl1pPr>
            <a:lvl2pPr marL="321473" indent="0">
              <a:buNone/>
              <a:defRPr sz="844"/>
            </a:lvl2pPr>
            <a:lvl3pPr marL="642947" indent="0">
              <a:buNone/>
              <a:defRPr sz="703"/>
            </a:lvl3pPr>
            <a:lvl4pPr marL="964420" indent="0">
              <a:buNone/>
              <a:defRPr sz="633"/>
            </a:lvl4pPr>
            <a:lvl5pPr marL="1285894" indent="0">
              <a:buNone/>
              <a:defRPr sz="633"/>
            </a:lvl5pPr>
            <a:lvl6pPr marL="1607367" indent="0">
              <a:buNone/>
              <a:defRPr sz="633"/>
            </a:lvl6pPr>
            <a:lvl7pPr marL="1928840" indent="0">
              <a:buNone/>
              <a:defRPr sz="633"/>
            </a:lvl7pPr>
            <a:lvl8pPr marL="2250314" indent="0">
              <a:buNone/>
              <a:defRPr sz="633"/>
            </a:lvl8pPr>
            <a:lvl9pPr marL="2571787" indent="0">
              <a:buNone/>
              <a:defRPr sz="633"/>
            </a:lvl9pPr>
          </a:lstStyle>
          <a:p>
            <a:pPr lvl="0"/>
            <a:r>
              <a:rPr lang="en-US"/>
              <a:t>Click to edit Master text styles</a:t>
            </a:r>
          </a:p>
        </p:txBody>
      </p:sp>
    </p:spTree>
    <p:extLst>
      <p:ext uri="{BB962C8B-B14F-4D97-AF65-F5344CB8AC3E}">
        <p14:creationId xmlns:p14="http://schemas.microsoft.com/office/powerpoint/2010/main" val="1951318658"/>
      </p:ext>
    </p:extLst>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90182" y="4800824"/>
            <a:ext cx="7314903" cy="567035"/>
          </a:xfrm>
          <a:prstGeom prst="rect">
            <a:avLst/>
          </a:prstGeom>
        </p:spPr>
        <p:txBody>
          <a:bodyPr vert="horz" anchor="b"/>
          <a:lstStyle>
            <a:lvl1pPr algn="l">
              <a:defRPr sz="1406" b="1"/>
            </a:lvl1pPr>
          </a:lstStyle>
          <a:p>
            <a:r>
              <a:rPr lang="en-US"/>
              <a:t>Click to edit Master title style</a:t>
            </a:r>
          </a:p>
        </p:txBody>
      </p:sp>
      <p:sp>
        <p:nvSpPr>
          <p:cNvPr id="3" name="Picture Placeholder 2"/>
          <p:cNvSpPr>
            <a:spLocks noGrp="1"/>
          </p:cNvSpPr>
          <p:nvPr>
            <p:ph type="pic" idx="1"/>
          </p:nvPr>
        </p:nvSpPr>
        <p:spPr>
          <a:xfrm>
            <a:off x="2390182" y="612802"/>
            <a:ext cx="7314903" cy="4114354"/>
          </a:xfrm>
          <a:prstGeom prst="rect">
            <a:avLst/>
          </a:prstGeom>
        </p:spPr>
        <p:txBody>
          <a:bodyPr vert="horz"/>
          <a:lstStyle>
            <a:lvl1pPr marL="0" indent="0">
              <a:buNone/>
              <a:defRPr sz="2250"/>
            </a:lvl1pPr>
            <a:lvl2pPr marL="321473" indent="0">
              <a:buNone/>
              <a:defRPr sz="1969"/>
            </a:lvl2pPr>
            <a:lvl3pPr marL="642947" indent="0">
              <a:buNone/>
              <a:defRPr sz="1687"/>
            </a:lvl3pPr>
            <a:lvl4pPr marL="964420" indent="0">
              <a:buNone/>
              <a:defRPr sz="1406"/>
            </a:lvl4pPr>
            <a:lvl5pPr marL="1285894" indent="0">
              <a:buNone/>
              <a:defRPr sz="1406"/>
            </a:lvl5pPr>
            <a:lvl6pPr marL="1607367" indent="0">
              <a:buNone/>
              <a:defRPr sz="1406"/>
            </a:lvl6pPr>
            <a:lvl7pPr marL="1928840" indent="0">
              <a:buNone/>
              <a:defRPr sz="1406"/>
            </a:lvl7pPr>
            <a:lvl8pPr marL="2250314" indent="0">
              <a:buNone/>
              <a:defRPr sz="1406"/>
            </a:lvl8pPr>
            <a:lvl9pPr marL="2571787" indent="0">
              <a:buNone/>
              <a:defRPr sz="1406"/>
            </a:lvl9pPr>
          </a:lstStyle>
          <a:p>
            <a:endParaRPr lang="en-US"/>
          </a:p>
        </p:txBody>
      </p:sp>
      <p:sp>
        <p:nvSpPr>
          <p:cNvPr id="4" name="Text Placeholder 3"/>
          <p:cNvSpPr>
            <a:spLocks noGrp="1"/>
          </p:cNvSpPr>
          <p:nvPr>
            <p:ph type="body" sz="half" idx="2"/>
          </p:nvPr>
        </p:nvSpPr>
        <p:spPr>
          <a:xfrm>
            <a:off x="2390182" y="5367859"/>
            <a:ext cx="7314903" cy="804788"/>
          </a:xfrm>
          <a:prstGeom prst="rect">
            <a:avLst/>
          </a:prstGeom>
        </p:spPr>
        <p:txBody>
          <a:bodyPr vert="horz"/>
          <a:lstStyle>
            <a:lvl1pPr marL="0" indent="0">
              <a:buNone/>
              <a:defRPr sz="984"/>
            </a:lvl1pPr>
            <a:lvl2pPr marL="321473" indent="0">
              <a:buNone/>
              <a:defRPr sz="844"/>
            </a:lvl2pPr>
            <a:lvl3pPr marL="642947" indent="0">
              <a:buNone/>
              <a:defRPr sz="703"/>
            </a:lvl3pPr>
            <a:lvl4pPr marL="964420" indent="0">
              <a:buNone/>
              <a:defRPr sz="633"/>
            </a:lvl4pPr>
            <a:lvl5pPr marL="1285894" indent="0">
              <a:buNone/>
              <a:defRPr sz="633"/>
            </a:lvl5pPr>
            <a:lvl6pPr marL="1607367" indent="0">
              <a:buNone/>
              <a:defRPr sz="633"/>
            </a:lvl6pPr>
            <a:lvl7pPr marL="1928840" indent="0">
              <a:buNone/>
              <a:defRPr sz="633"/>
            </a:lvl7pPr>
            <a:lvl8pPr marL="2250314" indent="0">
              <a:buNone/>
              <a:defRPr sz="633"/>
            </a:lvl8pPr>
            <a:lvl9pPr marL="2571787" indent="0">
              <a:buNone/>
              <a:defRPr sz="633"/>
            </a:lvl9pPr>
          </a:lstStyle>
          <a:p>
            <a:pPr lvl="0"/>
            <a:r>
              <a:rPr lang="en-US"/>
              <a:t>Click to edit Master text styles</a:t>
            </a:r>
          </a:p>
        </p:txBody>
      </p:sp>
    </p:spTree>
    <p:extLst>
      <p:ext uri="{BB962C8B-B14F-4D97-AF65-F5344CB8AC3E}">
        <p14:creationId xmlns:p14="http://schemas.microsoft.com/office/powerpoint/2010/main" val="2487772562"/>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3805" y="2130850"/>
            <a:ext cx="10364391" cy="1470049"/>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829100" y="3886649"/>
            <a:ext cx="8533804" cy="1752451"/>
          </a:xfrm>
          <a:prstGeom prst="rect">
            <a:avLst/>
          </a:prstGeom>
        </p:spPr>
        <p:txBody>
          <a:bodyPr vert="horz"/>
          <a:lstStyle>
            <a:lvl1pPr marL="0" indent="0" algn="ctr">
              <a:buNone/>
              <a:defRPr/>
            </a:lvl1pPr>
            <a:lvl2pPr marL="321473" indent="0" algn="ctr">
              <a:buNone/>
              <a:defRPr/>
            </a:lvl2pPr>
            <a:lvl3pPr marL="642947" indent="0" algn="ctr">
              <a:buNone/>
              <a:defRPr/>
            </a:lvl3pPr>
            <a:lvl4pPr marL="964420" indent="0" algn="ctr">
              <a:buNone/>
              <a:defRPr/>
            </a:lvl4pPr>
            <a:lvl5pPr marL="1285894" indent="0" algn="ctr">
              <a:buNone/>
              <a:defRPr/>
            </a:lvl5pPr>
            <a:lvl6pPr marL="1607367" indent="0" algn="ctr">
              <a:buNone/>
              <a:defRPr/>
            </a:lvl6pPr>
            <a:lvl7pPr marL="1928840" indent="0" algn="ctr">
              <a:buNone/>
              <a:defRPr/>
            </a:lvl7pPr>
            <a:lvl8pPr marL="2250314" indent="0" algn="ctr">
              <a:buNone/>
              <a:defRPr/>
            </a:lvl8pPr>
            <a:lvl9pPr marL="2571787" indent="0" algn="ctr">
              <a:buNone/>
              <a:defRPr/>
            </a:lvl9pPr>
          </a:lstStyle>
          <a:p>
            <a:r>
              <a:rPr lang="en-US"/>
              <a:t>Click to edit Master subtitle style</a:t>
            </a:r>
          </a:p>
        </p:txBody>
      </p:sp>
    </p:spTree>
    <p:extLst>
      <p:ext uri="{BB962C8B-B14F-4D97-AF65-F5344CB8AC3E}">
        <p14:creationId xmlns:p14="http://schemas.microsoft.com/office/powerpoint/2010/main" val="579341662"/>
      </p:ext>
    </p:extLst>
  </p:cSld>
  <p:clrMapOvr>
    <a:masterClrMapping/>
  </p:clrMapOv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10196" y="274588"/>
            <a:ext cx="10971609"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610196" y="1600648"/>
            <a:ext cx="10971609" cy="452511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78907991"/>
      </p:ext>
    </p:extLst>
  </p:cSld>
  <p:clrMapOvr>
    <a:masterClrMapping/>
  </p:clrMapOv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8903" y="274588"/>
            <a:ext cx="2742902" cy="585117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10195" y="274588"/>
            <a:ext cx="8085833" cy="585117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83157772"/>
      </p:ext>
    </p:extLst>
  </p:cSld>
  <p:clrMapOvr>
    <a:masterClrMapping/>
  </p:clrMapOv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C4F9AE-D154-774D-A19B-C27E397F28D0}"/>
              </a:ext>
            </a:extLst>
          </p:cNvPr>
          <p:cNvSpPr>
            <a:spLocks noGrp="1"/>
          </p:cNvSpPr>
          <p:nvPr>
            <p:ph type="title"/>
          </p:nvPr>
        </p:nvSpPr>
        <p:spPr>
          <a:xfrm>
            <a:off x="831850" y="1709738"/>
            <a:ext cx="10515600" cy="2852737"/>
          </a:xfrm>
        </p:spPr>
        <p:txBody>
          <a:bodyPr anchor="ctr"/>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3DAF0D33-9DEE-EF4E-B2F1-CC1D742A5C15}"/>
              </a:ext>
            </a:extLst>
          </p:cNvPr>
          <p:cNvSpPr>
            <a:spLocks noGrp="1"/>
          </p:cNvSpPr>
          <p:nvPr>
            <p:ph type="body" idx="1" hasCustomPrompt="1"/>
          </p:nvPr>
        </p:nvSpPr>
        <p:spPr>
          <a:xfrm>
            <a:off x="148458" y="5484778"/>
            <a:ext cx="11729117" cy="1238517"/>
          </a:xfrm>
        </p:spPr>
        <p:txBody>
          <a:bodyPr/>
          <a:lstStyle>
            <a:lvl1pPr marL="0" indent="0" algn="ctr">
              <a:lnSpc>
                <a:spcPct val="100000"/>
              </a:lnSpc>
              <a:buNone/>
              <a:defRPr sz="1800">
                <a:solidFill>
                  <a:schemeClr val="tx1"/>
                </a:solidFill>
              </a:defRPr>
            </a:lvl1pPr>
            <a:lvl2pPr marL="342898" indent="0">
              <a:buNone/>
              <a:defRPr sz="1500">
                <a:solidFill>
                  <a:schemeClr val="tx1">
                    <a:tint val="75000"/>
                  </a:schemeClr>
                </a:solidFill>
              </a:defRPr>
            </a:lvl2pPr>
            <a:lvl3pPr marL="685797" indent="0">
              <a:buNone/>
              <a:defRPr sz="1350">
                <a:solidFill>
                  <a:schemeClr val="tx1">
                    <a:tint val="75000"/>
                  </a:schemeClr>
                </a:solidFill>
              </a:defRPr>
            </a:lvl3pPr>
            <a:lvl4pPr marL="1028696" indent="0">
              <a:buNone/>
              <a:defRPr sz="1200">
                <a:solidFill>
                  <a:schemeClr val="tx1">
                    <a:tint val="75000"/>
                  </a:schemeClr>
                </a:solidFill>
              </a:defRPr>
            </a:lvl4pPr>
            <a:lvl5pPr marL="1371594" indent="0">
              <a:buNone/>
              <a:defRPr sz="1200">
                <a:solidFill>
                  <a:schemeClr val="tx1">
                    <a:tint val="75000"/>
                  </a:schemeClr>
                </a:solidFill>
              </a:defRPr>
            </a:lvl5pPr>
            <a:lvl6pPr marL="1714492" indent="0">
              <a:buNone/>
              <a:defRPr sz="1200">
                <a:solidFill>
                  <a:schemeClr val="tx1">
                    <a:tint val="75000"/>
                  </a:schemeClr>
                </a:solidFill>
              </a:defRPr>
            </a:lvl6pPr>
            <a:lvl7pPr marL="2057391" indent="0">
              <a:buNone/>
              <a:defRPr sz="1200">
                <a:solidFill>
                  <a:schemeClr val="tx1">
                    <a:tint val="75000"/>
                  </a:schemeClr>
                </a:solidFill>
              </a:defRPr>
            </a:lvl7pPr>
            <a:lvl8pPr marL="2400290" indent="0">
              <a:buNone/>
              <a:defRPr sz="1200">
                <a:solidFill>
                  <a:schemeClr val="tx1">
                    <a:tint val="75000"/>
                  </a:schemeClr>
                </a:solidFill>
              </a:defRPr>
            </a:lvl8pPr>
            <a:lvl9pPr marL="2743188" indent="0">
              <a:buNone/>
              <a:defRPr sz="1200">
                <a:solidFill>
                  <a:schemeClr val="tx1">
                    <a:tint val="75000"/>
                  </a:schemeClr>
                </a:solidFill>
              </a:defRPr>
            </a:lvl9pPr>
          </a:lstStyle>
          <a:p>
            <a:pPr lvl="0"/>
            <a:r>
              <a:rPr lang="en-US"/>
              <a:t>Brian O’Meara</a:t>
            </a:r>
            <a:br>
              <a:rPr lang="en-US"/>
            </a:br>
            <a:r>
              <a:rPr lang="en-US" err="1"/>
              <a:t>brianomeara.info</a:t>
            </a:r>
            <a:br>
              <a:rPr lang="en-US"/>
            </a:br>
            <a:r>
              <a:rPr lang="en-US"/>
              <a:t>    @</a:t>
            </a:r>
            <a:r>
              <a:rPr lang="en-US" err="1"/>
              <a:t>omearabrian</a:t>
            </a:r>
            <a:endParaRPr lang="en-US"/>
          </a:p>
        </p:txBody>
      </p:sp>
    </p:spTree>
    <p:extLst>
      <p:ext uri="{BB962C8B-B14F-4D97-AF65-F5344CB8AC3E}">
        <p14:creationId xmlns:p14="http://schemas.microsoft.com/office/powerpoint/2010/main" val="169132374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4237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blank" preserve="1">
  <p:cSld name="1_Blank">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9549164"/>
      </p:ext>
    </p:extLst>
  </p:cSld>
  <p:clrMapOvr>
    <a:overrideClrMapping bg1="dk1" tx1="lt1" bg2="dk2" tx2="lt2" accent1="accent1" accent2="accent2" accent3="accent3" accent4="accent4" accent5="accent5" accent6="accent6" hlink="hlink" folHlink="folHlink"/>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4B38D3-9FD2-2D4B-B865-8A724A967A25}"/>
              </a:ext>
            </a:extLst>
          </p:cNvPr>
          <p:cNvSpPr>
            <a:spLocks noGrp="1"/>
          </p:cNvSpPr>
          <p:nvPr>
            <p:ph type="ctrTitle"/>
          </p:nvPr>
        </p:nvSpPr>
        <p:spPr>
          <a:xfrm>
            <a:off x="356135" y="96254"/>
            <a:ext cx="11665819" cy="924025"/>
          </a:xfrm>
        </p:spPr>
        <p:txBody>
          <a:bodyPr anchor="t">
            <a:normAutofit/>
          </a:bodyPr>
          <a:lstStyle>
            <a:lvl1pPr algn="ctr">
              <a:defRPr sz="3600"/>
            </a:lvl1pPr>
          </a:lstStyle>
          <a:p>
            <a:r>
              <a:rPr lang="en-US"/>
              <a:t>Click to edit Master title style</a:t>
            </a:r>
          </a:p>
        </p:txBody>
      </p:sp>
      <p:sp>
        <p:nvSpPr>
          <p:cNvPr id="3" name="Subtitle 2">
            <a:extLst>
              <a:ext uri="{FF2B5EF4-FFF2-40B4-BE49-F238E27FC236}">
                <a16:creationId xmlns:a16="http://schemas.microsoft.com/office/drawing/2014/main" id="{A6CCB329-8D60-2641-86DA-1545A5E04EAB}"/>
              </a:ext>
            </a:extLst>
          </p:cNvPr>
          <p:cNvSpPr>
            <a:spLocks noGrp="1"/>
          </p:cNvSpPr>
          <p:nvPr>
            <p:ph type="subTitle" idx="1"/>
          </p:nvPr>
        </p:nvSpPr>
        <p:spPr>
          <a:xfrm>
            <a:off x="356135" y="1251285"/>
            <a:ext cx="11665818" cy="5178392"/>
          </a:xfrm>
        </p:spPr>
        <p:txBody>
          <a:bodyPr/>
          <a:lstStyle>
            <a:lvl1pPr marL="0" indent="0" algn="l">
              <a:buNone/>
              <a:defRPr sz="1800"/>
            </a:lvl1pPr>
            <a:lvl2pPr marL="342898" indent="0" algn="ctr">
              <a:buNone/>
              <a:defRPr sz="1500"/>
            </a:lvl2pPr>
            <a:lvl3pPr marL="685797" indent="0" algn="ctr">
              <a:buNone/>
              <a:defRPr sz="1350"/>
            </a:lvl3pPr>
            <a:lvl4pPr marL="1028696" indent="0" algn="ctr">
              <a:buNone/>
              <a:defRPr sz="1200"/>
            </a:lvl4pPr>
            <a:lvl5pPr marL="1371594" indent="0" algn="ctr">
              <a:buNone/>
              <a:defRPr sz="1200"/>
            </a:lvl5pPr>
            <a:lvl6pPr marL="1714492" indent="0" algn="ctr">
              <a:buNone/>
              <a:defRPr sz="1200"/>
            </a:lvl6pPr>
            <a:lvl7pPr marL="2057391" indent="0" algn="ctr">
              <a:buNone/>
              <a:defRPr sz="1200"/>
            </a:lvl7pPr>
            <a:lvl8pPr marL="2400290" indent="0" algn="ctr">
              <a:buNone/>
              <a:defRPr sz="1200"/>
            </a:lvl8pPr>
            <a:lvl9pPr marL="2743188" indent="0" algn="ctr">
              <a:buNone/>
              <a:defRPr sz="1200"/>
            </a:lvl9pPr>
          </a:lstStyle>
          <a:p>
            <a:r>
              <a:rPr lang="en-US"/>
              <a:t>Click to edit Master subtitle style</a:t>
            </a:r>
          </a:p>
        </p:txBody>
      </p:sp>
    </p:spTree>
    <p:extLst>
      <p:ext uri="{BB962C8B-B14F-4D97-AF65-F5344CB8AC3E}">
        <p14:creationId xmlns:p14="http://schemas.microsoft.com/office/powerpoint/2010/main" val="391863131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6D12B0-A38A-3545-B660-7627C3703FB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8412577-252D-AE4E-97CE-3EC059B991F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2828857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136795-433D-1E4E-B1DE-D1F4080569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36C66D2-B815-7940-A645-D8740AA061C5}"/>
              </a:ext>
            </a:extLst>
          </p:cNvPr>
          <p:cNvSpPr>
            <a:spLocks noGrp="1"/>
          </p:cNvSpPr>
          <p:nvPr>
            <p:ph sz="half" idx="1"/>
          </p:nvPr>
        </p:nvSpPr>
        <p:spPr>
          <a:xfrm>
            <a:off x="287154" y="1116531"/>
            <a:ext cx="5732647" cy="547677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96EEF27-A0D7-5944-9493-FB13B8EB7897}"/>
              </a:ext>
            </a:extLst>
          </p:cNvPr>
          <p:cNvSpPr>
            <a:spLocks noGrp="1"/>
          </p:cNvSpPr>
          <p:nvPr>
            <p:ph sz="half" idx="2"/>
          </p:nvPr>
        </p:nvSpPr>
        <p:spPr>
          <a:xfrm>
            <a:off x="6172200" y="1116531"/>
            <a:ext cx="5732646" cy="547677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93644641"/>
      </p:ext>
    </p:extLst>
  </p:cSld>
  <p:clrMapOvr>
    <a:masterClrMapping/>
  </p:clrMapOvr>
  <p:extLst>
    <p:ext uri="{DCECCB84-F9BA-43D5-87BE-67443E8EF086}">
      <p15:sldGuideLst xmlns:p15="http://schemas.microsoft.com/office/powerpoint/2012/main"/>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3294E-3B2D-EE4E-9572-0436CB075F54}"/>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6539408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3805" y="2130848"/>
            <a:ext cx="10364391" cy="1470049"/>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829098" y="3886647"/>
            <a:ext cx="8533805" cy="1752451"/>
          </a:xfrm>
          <a:prstGeom prst="rect">
            <a:avLst/>
          </a:prstGeom>
        </p:spPr>
        <p:txBody>
          <a:bodyPr vert="horz"/>
          <a:lstStyle>
            <a:lvl1pPr marL="0" indent="0" algn="ctr">
              <a:buNone/>
              <a:defRPr/>
            </a:lvl1pPr>
            <a:lvl2pPr marL="321457" indent="0" algn="ctr">
              <a:buNone/>
              <a:defRPr/>
            </a:lvl2pPr>
            <a:lvl3pPr marL="642915" indent="0" algn="ctr">
              <a:buNone/>
              <a:defRPr/>
            </a:lvl3pPr>
            <a:lvl4pPr marL="964372" indent="0" algn="ctr">
              <a:buNone/>
              <a:defRPr/>
            </a:lvl4pPr>
            <a:lvl5pPr marL="1285829" indent="0" algn="ctr">
              <a:buNone/>
              <a:defRPr/>
            </a:lvl5pPr>
            <a:lvl6pPr marL="1607287" indent="0" algn="ctr">
              <a:buNone/>
              <a:defRPr/>
            </a:lvl6pPr>
            <a:lvl7pPr marL="1928744" indent="0" algn="ctr">
              <a:buNone/>
              <a:defRPr/>
            </a:lvl7pPr>
            <a:lvl8pPr marL="2250201" indent="0" algn="ctr">
              <a:buNone/>
              <a:defRPr/>
            </a:lvl8pPr>
            <a:lvl9pPr marL="2571659" indent="0" algn="ctr">
              <a:buNone/>
              <a:defRPr/>
            </a:lvl9pPr>
          </a:lstStyle>
          <a:p>
            <a:r>
              <a:rPr lang="en-US"/>
              <a:t>Click to edit Master subtitle style</a:t>
            </a:r>
          </a:p>
        </p:txBody>
      </p:sp>
    </p:spTree>
    <p:extLst>
      <p:ext uri="{BB962C8B-B14F-4D97-AF65-F5344CB8AC3E}">
        <p14:creationId xmlns:p14="http://schemas.microsoft.com/office/powerpoint/2010/main" val="3731157833"/>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0196" y="274588"/>
            <a:ext cx="10971609"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610196" y="1600648"/>
            <a:ext cx="10971609" cy="4525119"/>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30631845"/>
      </p:ext>
    </p:extLst>
  </p:cSld>
  <p:clrMapOvr>
    <a:masterClrMapping/>
  </p:clrMapOv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0196" y="274588"/>
            <a:ext cx="10971609"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610196" y="1600647"/>
            <a:ext cx="10971609" cy="4525119"/>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30530722"/>
      </p:ext>
    </p:extLst>
  </p:cSld>
  <p:clrMapOvr>
    <a:masterClrMapping/>
  </p:clrMapOvr>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918" y="4406801"/>
            <a:ext cx="10362902" cy="1361777"/>
          </a:xfrm>
          <a:prstGeom prst="rect">
            <a:avLst/>
          </a:prstGeom>
        </p:spPr>
        <p:txBody>
          <a:bodyPr vert="horz" anchor="t"/>
          <a:lstStyle>
            <a:lvl1pPr algn="l">
              <a:defRPr sz="2812" b="1" cap="all"/>
            </a:lvl1pPr>
          </a:lstStyle>
          <a:p>
            <a:r>
              <a:rPr lang="en-US"/>
              <a:t>Click to edit Master title style</a:t>
            </a:r>
          </a:p>
        </p:txBody>
      </p:sp>
      <p:sp>
        <p:nvSpPr>
          <p:cNvPr id="3" name="Text Placeholder 2"/>
          <p:cNvSpPr>
            <a:spLocks noGrp="1"/>
          </p:cNvSpPr>
          <p:nvPr>
            <p:ph type="body" idx="1"/>
          </p:nvPr>
        </p:nvSpPr>
        <p:spPr>
          <a:xfrm>
            <a:off x="962918" y="2906613"/>
            <a:ext cx="10362902" cy="1500188"/>
          </a:xfrm>
          <a:prstGeom prst="rect">
            <a:avLst/>
          </a:prstGeom>
        </p:spPr>
        <p:txBody>
          <a:bodyPr vert="horz" anchor="b"/>
          <a:lstStyle>
            <a:lvl1pPr marL="0" indent="0">
              <a:buNone/>
              <a:defRPr sz="1406"/>
            </a:lvl1pPr>
            <a:lvl2pPr marL="321457" indent="0">
              <a:buNone/>
              <a:defRPr sz="1266"/>
            </a:lvl2pPr>
            <a:lvl3pPr marL="642915" indent="0">
              <a:buNone/>
              <a:defRPr sz="1125"/>
            </a:lvl3pPr>
            <a:lvl4pPr marL="964372" indent="0">
              <a:buNone/>
              <a:defRPr sz="984"/>
            </a:lvl4pPr>
            <a:lvl5pPr marL="1285829" indent="0">
              <a:buNone/>
              <a:defRPr sz="984"/>
            </a:lvl5pPr>
            <a:lvl6pPr marL="1607287" indent="0">
              <a:buNone/>
              <a:defRPr sz="984"/>
            </a:lvl6pPr>
            <a:lvl7pPr marL="1928744" indent="0">
              <a:buNone/>
              <a:defRPr sz="984"/>
            </a:lvl7pPr>
            <a:lvl8pPr marL="2250201" indent="0">
              <a:buNone/>
              <a:defRPr sz="984"/>
            </a:lvl8pPr>
            <a:lvl9pPr marL="2571659" indent="0">
              <a:buNone/>
              <a:defRPr sz="984"/>
            </a:lvl9pPr>
          </a:lstStyle>
          <a:p>
            <a:pPr lvl="0"/>
            <a:r>
              <a:rPr lang="en-US"/>
              <a:t>Click to edit Master text styles</a:t>
            </a:r>
          </a:p>
        </p:txBody>
      </p:sp>
    </p:spTree>
    <p:extLst>
      <p:ext uri="{BB962C8B-B14F-4D97-AF65-F5344CB8AC3E}">
        <p14:creationId xmlns:p14="http://schemas.microsoft.com/office/powerpoint/2010/main" val="2952315338"/>
      </p:ext>
    </p:extLst>
  </p:cSld>
  <p:clrMapOvr>
    <a:masterClrMapping/>
  </p:clrMapOvr>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10196" y="274588"/>
            <a:ext cx="10971609"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610196" y="1600647"/>
            <a:ext cx="5414367" cy="4525119"/>
          </a:xfrm>
          <a:prstGeom prst="rect">
            <a:avLst/>
          </a:prstGeom>
        </p:spPr>
        <p:txBody>
          <a:bodyPr vert="horz"/>
          <a:lstStyle>
            <a:lvl1pPr>
              <a:defRPr sz="1969"/>
            </a:lvl1pPr>
            <a:lvl2pPr>
              <a:defRPr sz="1687"/>
            </a:lvl2pPr>
            <a:lvl3pPr>
              <a:defRPr sz="1406"/>
            </a:lvl3pPr>
            <a:lvl4pPr>
              <a:defRPr sz="1266"/>
            </a:lvl4pPr>
            <a:lvl5pPr>
              <a:defRPr sz="1266"/>
            </a:lvl5pPr>
            <a:lvl6pPr>
              <a:defRPr sz="1266"/>
            </a:lvl6pPr>
            <a:lvl7pPr>
              <a:defRPr sz="1266"/>
            </a:lvl7pPr>
            <a:lvl8pPr>
              <a:defRPr sz="1266"/>
            </a:lvl8pPr>
            <a:lvl9pPr>
              <a:defRPr sz="126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67438" y="1600647"/>
            <a:ext cx="5414367" cy="4525119"/>
          </a:xfrm>
          <a:prstGeom prst="rect">
            <a:avLst/>
          </a:prstGeom>
        </p:spPr>
        <p:txBody>
          <a:bodyPr vert="horz"/>
          <a:lstStyle>
            <a:lvl1pPr>
              <a:defRPr sz="1969"/>
            </a:lvl1pPr>
            <a:lvl2pPr>
              <a:defRPr sz="1687"/>
            </a:lvl2pPr>
            <a:lvl3pPr>
              <a:defRPr sz="1406"/>
            </a:lvl3pPr>
            <a:lvl4pPr>
              <a:defRPr sz="1266"/>
            </a:lvl4pPr>
            <a:lvl5pPr>
              <a:defRPr sz="1266"/>
            </a:lvl5pPr>
            <a:lvl6pPr>
              <a:defRPr sz="1266"/>
            </a:lvl6pPr>
            <a:lvl7pPr>
              <a:defRPr sz="1266"/>
            </a:lvl7pPr>
            <a:lvl8pPr>
              <a:defRPr sz="1266"/>
            </a:lvl8pPr>
            <a:lvl9pPr>
              <a:defRPr sz="126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14951930"/>
      </p:ext>
    </p:extLst>
  </p:cSld>
  <p:clrMapOvr>
    <a:masterClrMapping/>
  </p:clrMapOvr>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10196" y="274588"/>
            <a:ext cx="10971609"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610196" y="1534791"/>
            <a:ext cx="5386090" cy="639589"/>
          </a:xfrm>
          <a:prstGeom prst="rect">
            <a:avLst/>
          </a:prstGeom>
        </p:spPr>
        <p:txBody>
          <a:bodyPr vert="horz" anchor="b"/>
          <a:lstStyle>
            <a:lvl1pPr marL="0" indent="0">
              <a:buNone/>
              <a:defRPr sz="1687" b="1"/>
            </a:lvl1pPr>
            <a:lvl2pPr marL="321457" indent="0">
              <a:buNone/>
              <a:defRPr sz="1406" b="1"/>
            </a:lvl2pPr>
            <a:lvl3pPr marL="642915" indent="0">
              <a:buNone/>
              <a:defRPr sz="1266" b="1"/>
            </a:lvl3pPr>
            <a:lvl4pPr marL="964372" indent="0">
              <a:buNone/>
              <a:defRPr sz="1125" b="1"/>
            </a:lvl4pPr>
            <a:lvl5pPr marL="1285829" indent="0">
              <a:buNone/>
              <a:defRPr sz="1125" b="1"/>
            </a:lvl5pPr>
            <a:lvl6pPr marL="1607287" indent="0">
              <a:buNone/>
              <a:defRPr sz="1125" b="1"/>
            </a:lvl6pPr>
            <a:lvl7pPr marL="1928744" indent="0">
              <a:buNone/>
              <a:defRPr sz="1125" b="1"/>
            </a:lvl7pPr>
            <a:lvl8pPr marL="2250201" indent="0">
              <a:buNone/>
              <a:defRPr sz="1125" b="1"/>
            </a:lvl8pPr>
            <a:lvl9pPr marL="2571659" indent="0">
              <a:buNone/>
              <a:defRPr sz="1125" b="1"/>
            </a:lvl9pPr>
          </a:lstStyle>
          <a:p>
            <a:pPr lvl="0"/>
            <a:r>
              <a:rPr lang="en-US"/>
              <a:t>Click to edit Master text styles</a:t>
            </a:r>
          </a:p>
        </p:txBody>
      </p:sp>
      <p:sp>
        <p:nvSpPr>
          <p:cNvPr id="4" name="Content Placeholder 3"/>
          <p:cNvSpPr>
            <a:spLocks noGrp="1"/>
          </p:cNvSpPr>
          <p:nvPr>
            <p:ph sz="half" idx="2"/>
          </p:nvPr>
        </p:nvSpPr>
        <p:spPr>
          <a:xfrm>
            <a:off x="610196" y="2174379"/>
            <a:ext cx="5386090" cy="3951387"/>
          </a:xfrm>
          <a:prstGeom prst="rect">
            <a:avLst/>
          </a:prstGeom>
        </p:spPr>
        <p:txBody>
          <a:bodyPr vert="horz"/>
          <a:lstStyle>
            <a:lvl1pPr>
              <a:defRPr sz="1687"/>
            </a:lvl1pPr>
            <a:lvl2pPr>
              <a:defRPr sz="1406"/>
            </a:lvl2pPr>
            <a:lvl3pPr>
              <a:defRPr sz="1266"/>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2739" y="1534791"/>
            <a:ext cx="5389066" cy="639589"/>
          </a:xfrm>
          <a:prstGeom prst="rect">
            <a:avLst/>
          </a:prstGeom>
        </p:spPr>
        <p:txBody>
          <a:bodyPr vert="horz" anchor="b"/>
          <a:lstStyle>
            <a:lvl1pPr marL="0" indent="0">
              <a:buNone/>
              <a:defRPr sz="1687" b="1"/>
            </a:lvl1pPr>
            <a:lvl2pPr marL="321457" indent="0">
              <a:buNone/>
              <a:defRPr sz="1406" b="1"/>
            </a:lvl2pPr>
            <a:lvl3pPr marL="642915" indent="0">
              <a:buNone/>
              <a:defRPr sz="1266" b="1"/>
            </a:lvl3pPr>
            <a:lvl4pPr marL="964372" indent="0">
              <a:buNone/>
              <a:defRPr sz="1125" b="1"/>
            </a:lvl4pPr>
            <a:lvl5pPr marL="1285829" indent="0">
              <a:buNone/>
              <a:defRPr sz="1125" b="1"/>
            </a:lvl5pPr>
            <a:lvl6pPr marL="1607287" indent="0">
              <a:buNone/>
              <a:defRPr sz="1125" b="1"/>
            </a:lvl6pPr>
            <a:lvl7pPr marL="1928744" indent="0">
              <a:buNone/>
              <a:defRPr sz="1125" b="1"/>
            </a:lvl7pPr>
            <a:lvl8pPr marL="2250201" indent="0">
              <a:buNone/>
              <a:defRPr sz="1125" b="1"/>
            </a:lvl8pPr>
            <a:lvl9pPr marL="2571659" indent="0">
              <a:buNone/>
              <a:defRPr sz="1125" b="1"/>
            </a:lvl9pPr>
          </a:lstStyle>
          <a:p>
            <a:pPr lvl="0"/>
            <a:r>
              <a:rPr lang="en-US"/>
              <a:t>Click to edit Master text styles</a:t>
            </a:r>
          </a:p>
        </p:txBody>
      </p:sp>
      <p:sp>
        <p:nvSpPr>
          <p:cNvPr id="6" name="Content Placeholder 5"/>
          <p:cNvSpPr>
            <a:spLocks noGrp="1"/>
          </p:cNvSpPr>
          <p:nvPr>
            <p:ph sz="quarter" idx="4"/>
          </p:nvPr>
        </p:nvSpPr>
        <p:spPr>
          <a:xfrm>
            <a:off x="6192739" y="2174379"/>
            <a:ext cx="5389066" cy="3951387"/>
          </a:xfrm>
          <a:prstGeom prst="rect">
            <a:avLst/>
          </a:prstGeom>
        </p:spPr>
        <p:txBody>
          <a:bodyPr vert="horz"/>
          <a:lstStyle>
            <a:lvl1pPr>
              <a:defRPr sz="1687"/>
            </a:lvl1pPr>
            <a:lvl2pPr>
              <a:defRPr sz="1406"/>
            </a:lvl2pPr>
            <a:lvl3pPr>
              <a:defRPr sz="1266"/>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64066311"/>
      </p:ext>
    </p:extLst>
  </p:cSld>
  <p:clrMapOvr>
    <a:masterClrMapping/>
  </p:clrMapOvr>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10196" y="274588"/>
            <a:ext cx="10971609"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1065726888"/>
      </p:ext>
    </p:extLst>
  </p:cSld>
  <p:clrMapOvr>
    <a:masterClrMapping/>
  </p:clrMapOv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8648485"/>
      </p:ext>
    </p:extLst>
  </p:cSld>
  <p:clrMapOvr>
    <a:masterClrMapping/>
  </p:clrMapOvr>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10196" y="273473"/>
            <a:ext cx="4010918" cy="1161975"/>
          </a:xfrm>
          <a:prstGeom prst="rect">
            <a:avLst/>
          </a:prstGeom>
        </p:spPr>
        <p:txBody>
          <a:bodyPr vert="horz" anchor="b"/>
          <a:lstStyle>
            <a:lvl1pPr algn="l">
              <a:defRPr sz="1406" b="1"/>
            </a:lvl1pPr>
          </a:lstStyle>
          <a:p>
            <a:r>
              <a:rPr lang="en-US"/>
              <a:t>Click to edit Master title style</a:t>
            </a:r>
          </a:p>
        </p:txBody>
      </p:sp>
      <p:sp>
        <p:nvSpPr>
          <p:cNvPr id="3" name="Content Placeholder 2"/>
          <p:cNvSpPr>
            <a:spLocks noGrp="1"/>
          </p:cNvSpPr>
          <p:nvPr>
            <p:ph idx="1"/>
          </p:nvPr>
        </p:nvSpPr>
        <p:spPr>
          <a:xfrm>
            <a:off x="4766965" y="273472"/>
            <a:ext cx="6814839" cy="5852294"/>
          </a:xfrm>
          <a:prstGeom prst="rect">
            <a:avLst/>
          </a:prstGeom>
        </p:spPr>
        <p:txBody>
          <a:bodyPr vert="horz"/>
          <a:lstStyle>
            <a:lvl1pPr>
              <a:defRPr sz="2250"/>
            </a:lvl1pPr>
            <a:lvl2pPr>
              <a:defRPr sz="1969"/>
            </a:lvl2pPr>
            <a:lvl3pPr>
              <a:defRPr sz="1687"/>
            </a:lvl3pPr>
            <a:lvl4pPr>
              <a:defRPr sz="1406"/>
            </a:lvl4pPr>
            <a:lvl5pPr>
              <a:defRPr sz="1406"/>
            </a:lvl5pPr>
            <a:lvl6pPr>
              <a:defRPr sz="1406"/>
            </a:lvl6pPr>
            <a:lvl7pPr>
              <a:defRPr sz="1406"/>
            </a:lvl7pPr>
            <a:lvl8pPr>
              <a:defRPr sz="1406"/>
            </a:lvl8pPr>
            <a:lvl9pPr>
              <a:defRPr sz="140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0196" y="1435448"/>
            <a:ext cx="4010918" cy="4690318"/>
          </a:xfrm>
          <a:prstGeom prst="rect">
            <a:avLst/>
          </a:prstGeom>
        </p:spPr>
        <p:txBody>
          <a:bodyPr vert="horz"/>
          <a:lstStyle>
            <a:lvl1pPr marL="0" indent="0">
              <a:buNone/>
              <a:defRPr sz="984"/>
            </a:lvl1pPr>
            <a:lvl2pPr marL="321457" indent="0">
              <a:buNone/>
              <a:defRPr sz="844"/>
            </a:lvl2pPr>
            <a:lvl3pPr marL="642915" indent="0">
              <a:buNone/>
              <a:defRPr sz="703"/>
            </a:lvl3pPr>
            <a:lvl4pPr marL="964372" indent="0">
              <a:buNone/>
              <a:defRPr sz="633"/>
            </a:lvl4pPr>
            <a:lvl5pPr marL="1285829" indent="0">
              <a:buNone/>
              <a:defRPr sz="633"/>
            </a:lvl5pPr>
            <a:lvl6pPr marL="1607287" indent="0">
              <a:buNone/>
              <a:defRPr sz="633"/>
            </a:lvl6pPr>
            <a:lvl7pPr marL="1928744" indent="0">
              <a:buNone/>
              <a:defRPr sz="633"/>
            </a:lvl7pPr>
            <a:lvl8pPr marL="2250201" indent="0">
              <a:buNone/>
              <a:defRPr sz="633"/>
            </a:lvl8pPr>
            <a:lvl9pPr marL="2571659" indent="0">
              <a:buNone/>
              <a:defRPr sz="633"/>
            </a:lvl9pPr>
          </a:lstStyle>
          <a:p>
            <a:pPr lvl="0"/>
            <a:r>
              <a:rPr lang="en-US"/>
              <a:t>Click to edit Master text styles</a:t>
            </a:r>
          </a:p>
        </p:txBody>
      </p:sp>
    </p:spTree>
    <p:extLst>
      <p:ext uri="{BB962C8B-B14F-4D97-AF65-F5344CB8AC3E}">
        <p14:creationId xmlns:p14="http://schemas.microsoft.com/office/powerpoint/2010/main" val="2476724760"/>
      </p:ext>
    </p:extLst>
  </p:cSld>
  <p:clrMapOvr>
    <a:masterClrMapping/>
  </p:clrMapOvr>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90180" y="4800824"/>
            <a:ext cx="7314903" cy="567035"/>
          </a:xfrm>
          <a:prstGeom prst="rect">
            <a:avLst/>
          </a:prstGeom>
        </p:spPr>
        <p:txBody>
          <a:bodyPr vert="horz" anchor="b"/>
          <a:lstStyle>
            <a:lvl1pPr algn="l">
              <a:defRPr sz="1406" b="1"/>
            </a:lvl1pPr>
          </a:lstStyle>
          <a:p>
            <a:r>
              <a:rPr lang="en-US"/>
              <a:t>Click to edit Master title style</a:t>
            </a:r>
          </a:p>
        </p:txBody>
      </p:sp>
      <p:sp>
        <p:nvSpPr>
          <p:cNvPr id="3" name="Picture Placeholder 2"/>
          <p:cNvSpPr>
            <a:spLocks noGrp="1"/>
          </p:cNvSpPr>
          <p:nvPr>
            <p:ph type="pic" idx="1"/>
          </p:nvPr>
        </p:nvSpPr>
        <p:spPr>
          <a:xfrm>
            <a:off x="2390180" y="612800"/>
            <a:ext cx="7314903" cy="4114354"/>
          </a:xfrm>
          <a:prstGeom prst="rect">
            <a:avLst/>
          </a:prstGeom>
        </p:spPr>
        <p:txBody>
          <a:bodyPr vert="horz"/>
          <a:lstStyle>
            <a:lvl1pPr marL="0" indent="0">
              <a:buNone/>
              <a:defRPr sz="2250"/>
            </a:lvl1pPr>
            <a:lvl2pPr marL="321457" indent="0">
              <a:buNone/>
              <a:defRPr sz="1969"/>
            </a:lvl2pPr>
            <a:lvl3pPr marL="642915" indent="0">
              <a:buNone/>
              <a:defRPr sz="1687"/>
            </a:lvl3pPr>
            <a:lvl4pPr marL="964372" indent="0">
              <a:buNone/>
              <a:defRPr sz="1406"/>
            </a:lvl4pPr>
            <a:lvl5pPr marL="1285829" indent="0">
              <a:buNone/>
              <a:defRPr sz="1406"/>
            </a:lvl5pPr>
            <a:lvl6pPr marL="1607287" indent="0">
              <a:buNone/>
              <a:defRPr sz="1406"/>
            </a:lvl6pPr>
            <a:lvl7pPr marL="1928744" indent="0">
              <a:buNone/>
              <a:defRPr sz="1406"/>
            </a:lvl7pPr>
            <a:lvl8pPr marL="2250201" indent="0">
              <a:buNone/>
              <a:defRPr sz="1406"/>
            </a:lvl8pPr>
            <a:lvl9pPr marL="2571659" indent="0">
              <a:buNone/>
              <a:defRPr sz="1406"/>
            </a:lvl9pPr>
          </a:lstStyle>
          <a:p>
            <a:endParaRPr lang="en-US"/>
          </a:p>
        </p:txBody>
      </p:sp>
      <p:sp>
        <p:nvSpPr>
          <p:cNvPr id="4" name="Text Placeholder 3"/>
          <p:cNvSpPr>
            <a:spLocks noGrp="1"/>
          </p:cNvSpPr>
          <p:nvPr>
            <p:ph type="body" sz="half" idx="2"/>
          </p:nvPr>
        </p:nvSpPr>
        <p:spPr>
          <a:xfrm>
            <a:off x="2390180" y="5367859"/>
            <a:ext cx="7314903" cy="804788"/>
          </a:xfrm>
          <a:prstGeom prst="rect">
            <a:avLst/>
          </a:prstGeom>
        </p:spPr>
        <p:txBody>
          <a:bodyPr vert="horz"/>
          <a:lstStyle>
            <a:lvl1pPr marL="0" indent="0">
              <a:buNone/>
              <a:defRPr sz="984"/>
            </a:lvl1pPr>
            <a:lvl2pPr marL="321457" indent="0">
              <a:buNone/>
              <a:defRPr sz="844"/>
            </a:lvl2pPr>
            <a:lvl3pPr marL="642915" indent="0">
              <a:buNone/>
              <a:defRPr sz="703"/>
            </a:lvl3pPr>
            <a:lvl4pPr marL="964372" indent="0">
              <a:buNone/>
              <a:defRPr sz="633"/>
            </a:lvl4pPr>
            <a:lvl5pPr marL="1285829" indent="0">
              <a:buNone/>
              <a:defRPr sz="633"/>
            </a:lvl5pPr>
            <a:lvl6pPr marL="1607287" indent="0">
              <a:buNone/>
              <a:defRPr sz="633"/>
            </a:lvl6pPr>
            <a:lvl7pPr marL="1928744" indent="0">
              <a:buNone/>
              <a:defRPr sz="633"/>
            </a:lvl7pPr>
            <a:lvl8pPr marL="2250201" indent="0">
              <a:buNone/>
              <a:defRPr sz="633"/>
            </a:lvl8pPr>
            <a:lvl9pPr marL="2571659" indent="0">
              <a:buNone/>
              <a:defRPr sz="633"/>
            </a:lvl9pPr>
          </a:lstStyle>
          <a:p>
            <a:pPr lvl="0"/>
            <a:r>
              <a:rPr lang="en-US"/>
              <a:t>Click to edit Master text styles</a:t>
            </a:r>
          </a:p>
        </p:txBody>
      </p:sp>
    </p:spTree>
    <p:extLst>
      <p:ext uri="{BB962C8B-B14F-4D97-AF65-F5344CB8AC3E}">
        <p14:creationId xmlns:p14="http://schemas.microsoft.com/office/powerpoint/2010/main" val="2089907425"/>
      </p:ext>
    </p:extLst>
  </p:cSld>
  <p:clrMapOvr>
    <a:masterClrMapping/>
  </p:clrMapOvr>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10196" y="274588"/>
            <a:ext cx="10971609"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610196" y="1600647"/>
            <a:ext cx="10971609" cy="452511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86112106"/>
      </p:ext>
    </p:extLst>
  </p:cSld>
  <p:clrMapOvr>
    <a:masterClrMapping/>
  </p:clrMapOvr>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8903" y="274588"/>
            <a:ext cx="2742902" cy="585117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10195" y="274588"/>
            <a:ext cx="8085833" cy="585117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56905771"/>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919" y="4406801"/>
            <a:ext cx="10362902" cy="1361777"/>
          </a:xfrm>
          <a:prstGeom prst="rect">
            <a:avLst/>
          </a:prstGeom>
        </p:spPr>
        <p:txBody>
          <a:bodyPr vert="horz" anchor="t"/>
          <a:lstStyle>
            <a:lvl1pPr algn="l">
              <a:defRPr sz="2813" b="1" cap="all"/>
            </a:lvl1pPr>
          </a:lstStyle>
          <a:p>
            <a:r>
              <a:rPr lang="en-US"/>
              <a:t>Click to edit Master title style</a:t>
            </a:r>
          </a:p>
        </p:txBody>
      </p:sp>
      <p:sp>
        <p:nvSpPr>
          <p:cNvPr id="3" name="Text Placeholder 2"/>
          <p:cNvSpPr>
            <a:spLocks noGrp="1"/>
          </p:cNvSpPr>
          <p:nvPr>
            <p:ph type="body" idx="1"/>
          </p:nvPr>
        </p:nvSpPr>
        <p:spPr>
          <a:xfrm>
            <a:off x="962919" y="2906613"/>
            <a:ext cx="10362902" cy="1500188"/>
          </a:xfrm>
          <a:prstGeom prst="rect">
            <a:avLst/>
          </a:prstGeom>
        </p:spPr>
        <p:txBody>
          <a:bodyPr vert="horz" anchor="b"/>
          <a:lstStyle>
            <a:lvl1pPr marL="0" indent="0">
              <a:buNone/>
              <a:defRPr sz="1406"/>
            </a:lvl1pPr>
            <a:lvl2pPr marL="321473" indent="0">
              <a:buNone/>
              <a:defRPr sz="1266"/>
            </a:lvl2pPr>
            <a:lvl3pPr marL="642947" indent="0">
              <a:buNone/>
              <a:defRPr sz="1125"/>
            </a:lvl3pPr>
            <a:lvl4pPr marL="964420" indent="0">
              <a:buNone/>
              <a:defRPr sz="984"/>
            </a:lvl4pPr>
            <a:lvl5pPr marL="1285894" indent="0">
              <a:buNone/>
              <a:defRPr sz="984"/>
            </a:lvl5pPr>
            <a:lvl6pPr marL="1607367" indent="0">
              <a:buNone/>
              <a:defRPr sz="984"/>
            </a:lvl6pPr>
            <a:lvl7pPr marL="1928840" indent="0">
              <a:buNone/>
              <a:defRPr sz="984"/>
            </a:lvl7pPr>
            <a:lvl8pPr marL="2250314" indent="0">
              <a:buNone/>
              <a:defRPr sz="984"/>
            </a:lvl8pPr>
            <a:lvl9pPr marL="2571787" indent="0">
              <a:buNone/>
              <a:defRPr sz="984"/>
            </a:lvl9pPr>
          </a:lstStyle>
          <a:p>
            <a:pPr lvl="0"/>
            <a:r>
              <a:rPr lang="en-US"/>
              <a:t>Click to edit Master text styles</a:t>
            </a:r>
          </a:p>
        </p:txBody>
      </p:sp>
    </p:spTree>
    <p:extLst>
      <p:ext uri="{BB962C8B-B14F-4D97-AF65-F5344CB8AC3E}">
        <p14:creationId xmlns:p14="http://schemas.microsoft.com/office/powerpoint/2010/main" val="2513175629"/>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10196" y="274588"/>
            <a:ext cx="10971609"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610197" y="1600648"/>
            <a:ext cx="5414368" cy="4525119"/>
          </a:xfrm>
          <a:prstGeom prst="rect">
            <a:avLst/>
          </a:prstGeom>
        </p:spPr>
        <p:txBody>
          <a:bodyPr vert="horz"/>
          <a:lstStyle>
            <a:lvl1pPr>
              <a:defRPr sz="1969"/>
            </a:lvl1pPr>
            <a:lvl2pPr>
              <a:defRPr sz="1687"/>
            </a:lvl2pPr>
            <a:lvl3pPr>
              <a:defRPr sz="1406"/>
            </a:lvl3pPr>
            <a:lvl4pPr>
              <a:defRPr sz="1266"/>
            </a:lvl4pPr>
            <a:lvl5pPr>
              <a:defRPr sz="1266"/>
            </a:lvl5pPr>
            <a:lvl6pPr>
              <a:defRPr sz="1266"/>
            </a:lvl6pPr>
            <a:lvl7pPr>
              <a:defRPr sz="1266"/>
            </a:lvl7pPr>
            <a:lvl8pPr>
              <a:defRPr sz="1266"/>
            </a:lvl8pPr>
            <a:lvl9pPr>
              <a:defRPr sz="126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67439" y="1600648"/>
            <a:ext cx="5414368" cy="4525119"/>
          </a:xfrm>
          <a:prstGeom prst="rect">
            <a:avLst/>
          </a:prstGeom>
        </p:spPr>
        <p:txBody>
          <a:bodyPr vert="horz"/>
          <a:lstStyle>
            <a:lvl1pPr>
              <a:defRPr sz="1969"/>
            </a:lvl1pPr>
            <a:lvl2pPr>
              <a:defRPr sz="1687"/>
            </a:lvl2pPr>
            <a:lvl3pPr>
              <a:defRPr sz="1406"/>
            </a:lvl3pPr>
            <a:lvl4pPr>
              <a:defRPr sz="1266"/>
            </a:lvl4pPr>
            <a:lvl5pPr>
              <a:defRPr sz="1266"/>
            </a:lvl5pPr>
            <a:lvl6pPr>
              <a:defRPr sz="1266"/>
            </a:lvl6pPr>
            <a:lvl7pPr>
              <a:defRPr sz="1266"/>
            </a:lvl7pPr>
            <a:lvl8pPr>
              <a:defRPr sz="1266"/>
            </a:lvl8pPr>
            <a:lvl9pPr>
              <a:defRPr sz="126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41591140"/>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10196" y="274588"/>
            <a:ext cx="10971609"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610197" y="1534793"/>
            <a:ext cx="5386090" cy="639589"/>
          </a:xfrm>
          <a:prstGeom prst="rect">
            <a:avLst/>
          </a:prstGeom>
        </p:spPr>
        <p:txBody>
          <a:bodyPr vert="horz" anchor="b"/>
          <a:lstStyle>
            <a:lvl1pPr marL="0" indent="0">
              <a:buNone/>
              <a:defRPr sz="1687" b="1"/>
            </a:lvl1pPr>
            <a:lvl2pPr marL="321473" indent="0">
              <a:buNone/>
              <a:defRPr sz="1406" b="1"/>
            </a:lvl2pPr>
            <a:lvl3pPr marL="642947" indent="0">
              <a:buNone/>
              <a:defRPr sz="1266" b="1"/>
            </a:lvl3pPr>
            <a:lvl4pPr marL="964420" indent="0">
              <a:buNone/>
              <a:defRPr sz="1125" b="1"/>
            </a:lvl4pPr>
            <a:lvl5pPr marL="1285894" indent="0">
              <a:buNone/>
              <a:defRPr sz="1125" b="1"/>
            </a:lvl5pPr>
            <a:lvl6pPr marL="1607367" indent="0">
              <a:buNone/>
              <a:defRPr sz="1125" b="1"/>
            </a:lvl6pPr>
            <a:lvl7pPr marL="1928840" indent="0">
              <a:buNone/>
              <a:defRPr sz="1125" b="1"/>
            </a:lvl7pPr>
            <a:lvl8pPr marL="2250314" indent="0">
              <a:buNone/>
              <a:defRPr sz="1125" b="1"/>
            </a:lvl8pPr>
            <a:lvl9pPr marL="2571787" indent="0">
              <a:buNone/>
              <a:defRPr sz="1125" b="1"/>
            </a:lvl9pPr>
          </a:lstStyle>
          <a:p>
            <a:pPr lvl="0"/>
            <a:r>
              <a:rPr lang="en-US"/>
              <a:t>Click to edit Master text styles</a:t>
            </a:r>
          </a:p>
        </p:txBody>
      </p:sp>
      <p:sp>
        <p:nvSpPr>
          <p:cNvPr id="4" name="Content Placeholder 3"/>
          <p:cNvSpPr>
            <a:spLocks noGrp="1"/>
          </p:cNvSpPr>
          <p:nvPr>
            <p:ph sz="half" idx="2"/>
          </p:nvPr>
        </p:nvSpPr>
        <p:spPr>
          <a:xfrm>
            <a:off x="610197" y="2174379"/>
            <a:ext cx="5386090" cy="3951387"/>
          </a:xfrm>
          <a:prstGeom prst="rect">
            <a:avLst/>
          </a:prstGeom>
        </p:spPr>
        <p:txBody>
          <a:bodyPr vert="horz"/>
          <a:lstStyle>
            <a:lvl1pPr>
              <a:defRPr sz="1687"/>
            </a:lvl1pPr>
            <a:lvl2pPr>
              <a:defRPr sz="1406"/>
            </a:lvl2pPr>
            <a:lvl3pPr>
              <a:defRPr sz="1266"/>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2741" y="1534793"/>
            <a:ext cx="5389066" cy="639589"/>
          </a:xfrm>
          <a:prstGeom prst="rect">
            <a:avLst/>
          </a:prstGeom>
        </p:spPr>
        <p:txBody>
          <a:bodyPr vert="horz" anchor="b"/>
          <a:lstStyle>
            <a:lvl1pPr marL="0" indent="0">
              <a:buNone/>
              <a:defRPr sz="1687" b="1"/>
            </a:lvl1pPr>
            <a:lvl2pPr marL="321473" indent="0">
              <a:buNone/>
              <a:defRPr sz="1406" b="1"/>
            </a:lvl2pPr>
            <a:lvl3pPr marL="642947" indent="0">
              <a:buNone/>
              <a:defRPr sz="1266" b="1"/>
            </a:lvl3pPr>
            <a:lvl4pPr marL="964420" indent="0">
              <a:buNone/>
              <a:defRPr sz="1125" b="1"/>
            </a:lvl4pPr>
            <a:lvl5pPr marL="1285894" indent="0">
              <a:buNone/>
              <a:defRPr sz="1125" b="1"/>
            </a:lvl5pPr>
            <a:lvl6pPr marL="1607367" indent="0">
              <a:buNone/>
              <a:defRPr sz="1125" b="1"/>
            </a:lvl6pPr>
            <a:lvl7pPr marL="1928840" indent="0">
              <a:buNone/>
              <a:defRPr sz="1125" b="1"/>
            </a:lvl7pPr>
            <a:lvl8pPr marL="2250314" indent="0">
              <a:buNone/>
              <a:defRPr sz="1125" b="1"/>
            </a:lvl8pPr>
            <a:lvl9pPr marL="2571787" indent="0">
              <a:buNone/>
              <a:defRPr sz="1125" b="1"/>
            </a:lvl9pPr>
          </a:lstStyle>
          <a:p>
            <a:pPr lvl="0"/>
            <a:r>
              <a:rPr lang="en-US"/>
              <a:t>Click to edit Master text styles</a:t>
            </a:r>
          </a:p>
        </p:txBody>
      </p:sp>
      <p:sp>
        <p:nvSpPr>
          <p:cNvPr id="6" name="Content Placeholder 5"/>
          <p:cNvSpPr>
            <a:spLocks noGrp="1"/>
          </p:cNvSpPr>
          <p:nvPr>
            <p:ph sz="quarter" idx="4"/>
          </p:nvPr>
        </p:nvSpPr>
        <p:spPr>
          <a:xfrm>
            <a:off x="6192741" y="2174379"/>
            <a:ext cx="5389066" cy="3951387"/>
          </a:xfrm>
          <a:prstGeom prst="rect">
            <a:avLst/>
          </a:prstGeom>
        </p:spPr>
        <p:txBody>
          <a:bodyPr vert="horz"/>
          <a:lstStyle>
            <a:lvl1pPr>
              <a:defRPr sz="1687"/>
            </a:lvl1pPr>
            <a:lvl2pPr>
              <a:defRPr sz="1406"/>
            </a:lvl2pPr>
            <a:lvl3pPr>
              <a:defRPr sz="1266"/>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25752234"/>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10196" y="274588"/>
            <a:ext cx="10971609"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4009216531"/>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3841348"/>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10195" y="273474"/>
            <a:ext cx="4010919" cy="1161975"/>
          </a:xfrm>
          <a:prstGeom prst="rect">
            <a:avLst/>
          </a:prstGeom>
        </p:spPr>
        <p:txBody>
          <a:bodyPr vert="horz" anchor="b"/>
          <a:lstStyle>
            <a:lvl1pPr algn="l">
              <a:defRPr sz="1406" b="1"/>
            </a:lvl1pPr>
          </a:lstStyle>
          <a:p>
            <a:r>
              <a:rPr lang="en-US"/>
              <a:t>Click to edit Master title style</a:t>
            </a:r>
          </a:p>
        </p:txBody>
      </p:sp>
      <p:sp>
        <p:nvSpPr>
          <p:cNvPr id="3" name="Content Placeholder 2"/>
          <p:cNvSpPr>
            <a:spLocks noGrp="1"/>
          </p:cNvSpPr>
          <p:nvPr>
            <p:ph idx="1"/>
          </p:nvPr>
        </p:nvSpPr>
        <p:spPr>
          <a:xfrm>
            <a:off x="4766965" y="273472"/>
            <a:ext cx="6814839" cy="5852294"/>
          </a:xfrm>
          <a:prstGeom prst="rect">
            <a:avLst/>
          </a:prstGeom>
        </p:spPr>
        <p:txBody>
          <a:bodyPr vert="horz"/>
          <a:lstStyle>
            <a:lvl1pPr>
              <a:defRPr sz="2250"/>
            </a:lvl1pPr>
            <a:lvl2pPr>
              <a:defRPr sz="1969"/>
            </a:lvl2pPr>
            <a:lvl3pPr>
              <a:defRPr sz="1687"/>
            </a:lvl3pPr>
            <a:lvl4pPr>
              <a:defRPr sz="1406"/>
            </a:lvl4pPr>
            <a:lvl5pPr>
              <a:defRPr sz="1406"/>
            </a:lvl5pPr>
            <a:lvl6pPr>
              <a:defRPr sz="1406"/>
            </a:lvl6pPr>
            <a:lvl7pPr>
              <a:defRPr sz="1406"/>
            </a:lvl7pPr>
            <a:lvl8pPr>
              <a:defRPr sz="1406"/>
            </a:lvl8pPr>
            <a:lvl9pPr>
              <a:defRPr sz="140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0195" y="1435450"/>
            <a:ext cx="4010919" cy="4690318"/>
          </a:xfrm>
          <a:prstGeom prst="rect">
            <a:avLst/>
          </a:prstGeom>
        </p:spPr>
        <p:txBody>
          <a:bodyPr vert="horz"/>
          <a:lstStyle>
            <a:lvl1pPr marL="0" indent="0">
              <a:buNone/>
              <a:defRPr sz="984"/>
            </a:lvl1pPr>
            <a:lvl2pPr marL="321473" indent="0">
              <a:buNone/>
              <a:defRPr sz="844"/>
            </a:lvl2pPr>
            <a:lvl3pPr marL="642947" indent="0">
              <a:buNone/>
              <a:defRPr sz="703"/>
            </a:lvl3pPr>
            <a:lvl4pPr marL="964420" indent="0">
              <a:buNone/>
              <a:defRPr sz="633"/>
            </a:lvl4pPr>
            <a:lvl5pPr marL="1285894" indent="0">
              <a:buNone/>
              <a:defRPr sz="633"/>
            </a:lvl5pPr>
            <a:lvl6pPr marL="1607367" indent="0">
              <a:buNone/>
              <a:defRPr sz="633"/>
            </a:lvl6pPr>
            <a:lvl7pPr marL="1928840" indent="0">
              <a:buNone/>
              <a:defRPr sz="633"/>
            </a:lvl7pPr>
            <a:lvl8pPr marL="2250314" indent="0">
              <a:buNone/>
              <a:defRPr sz="633"/>
            </a:lvl8pPr>
            <a:lvl9pPr marL="2571787" indent="0">
              <a:buNone/>
              <a:defRPr sz="633"/>
            </a:lvl9pPr>
          </a:lstStyle>
          <a:p>
            <a:pPr lvl="0"/>
            <a:r>
              <a:rPr lang="en-US"/>
              <a:t>Click to edit Master text styles</a:t>
            </a:r>
          </a:p>
        </p:txBody>
      </p:sp>
    </p:spTree>
    <p:extLst>
      <p:ext uri="{BB962C8B-B14F-4D97-AF65-F5344CB8AC3E}">
        <p14:creationId xmlns:p14="http://schemas.microsoft.com/office/powerpoint/2010/main" val="2889243546"/>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8E498C-5939-C0D3-9D2F-354BC898782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9351FFA-D9D4-540B-C00B-36C0D663DD1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26DC33-3A6F-299F-FCB3-22DA48E16A85}"/>
              </a:ext>
            </a:extLst>
          </p:cNvPr>
          <p:cNvSpPr>
            <a:spLocks noGrp="1"/>
          </p:cNvSpPr>
          <p:nvPr>
            <p:ph type="dt" sz="half" idx="10"/>
          </p:nvPr>
        </p:nvSpPr>
        <p:spPr/>
        <p:txBody>
          <a:bodyPr/>
          <a:lstStyle/>
          <a:p>
            <a:fld id="{08CC7CE6-81EC-D946-8BF6-9A2E1ECD852B}" type="datetimeFigureOut">
              <a:rPr lang="en-US" smtClean="0"/>
              <a:t>10/16/25</a:t>
            </a:fld>
            <a:endParaRPr lang="en-US"/>
          </a:p>
        </p:txBody>
      </p:sp>
      <p:sp>
        <p:nvSpPr>
          <p:cNvPr id="5" name="Footer Placeholder 4">
            <a:extLst>
              <a:ext uri="{FF2B5EF4-FFF2-40B4-BE49-F238E27FC236}">
                <a16:creationId xmlns:a16="http://schemas.microsoft.com/office/drawing/2014/main" id="{3781FA1D-FFA6-5EFA-C79F-115E3365FF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9806267-8768-393C-038C-B2390CEDA065}"/>
              </a:ext>
            </a:extLst>
          </p:cNvPr>
          <p:cNvSpPr>
            <a:spLocks noGrp="1"/>
          </p:cNvSpPr>
          <p:nvPr>
            <p:ph type="sldNum" sz="quarter" idx="12"/>
          </p:nvPr>
        </p:nvSpPr>
        <p:spPr/>
        <p:txBody>
          <a:bodyPr/>
          <a:lstStyle/>
          <a:p>
            <a:fld id="{FF4B95A0-3964-9F4E-9A32-892D86812290}" type="slidenum">
              <a:rPr lang="en-US" smtClean="0"/>
              <a:t>‹#›</a:t>
            </a:fld>
            <a:endParaRPr lang="en-US"/>
          </a:p>
        </p:txBody>
      </p:sp>
    </p:spTree>
    <p:extLst>
      <p:ext uri="{BB962C8B-B14F-4D97-AF65-F5344CB8AC3E}">
        <p14:creationId xmlns:p14="http://schemas.microsoft.com/office/powerpoint/2010/main" val="178482583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90182" y="4800824"/>
            <a:ext cx="7314903" cy="567035"/>
          </a:xfrm>
          <a:prstGeom prst="rect">
            <a:avLst/>
          </a:prstGeom>
        </p:spPr>
        <p:txBody>
          <a:bodyPr vert="horz" anchor="b"/>
          <a:lstStyle>
            <a:lvl1pPr algn="l">
              <a:defRPr sz="1406" b="1"/>
            </a:lvl1pPr>
          </a:lstStyle>
          <a:p>
            <a:r>
              <a:rPr lang="en-US"/>
              <a:t>Click to edit Master title style</a:t>
            </a:r>
          </a:p>
        </p:txBody>
      </p:sp>
      <p:sp>
        <p:nvSpPr>
          <p:cNvPr id="3" name="Picture Placeholder 2"/>
          <p:cNvSpPr>
            <a:spLocks noGrp="1"/>
          </p:cNvSpPr>
          <p:nvPr>
            <p:ph type="pic" idx="1"/>
          </p:nvPr>
        </p:nvSpPr>
        <p:spPr>
          <a:xfrm>
            <a:off x="2390182" y="612802"/>
            <a:ext cx="7314903" cy="4114354"/>
          </a:xfrm>
          <a:prstGeom prst="rect">
            <a:avLst/>
          </a:prstGeom>
        </p:spPr>
        <p:txBody>
          <a:bodyPr vert="horz"/>
          <a:lstStyle>
            <a:lvl1pPr marL="0" indent="0">
              <a:buNone/>
              <a:defRPr sz="2250"/>
            </a:lvl1pPr>
            <a:lvl2pPr marL="321473" indent="0">
              <a:buNone/>
              <a:defRPr sz="1969"/>
            </a:lvl2pPr>
            <a:lvl3pPr marL="642947" indent="0">
              <a:buNone/>
              <a:defRPr sz="1687"/>
            </a:lvl3pPr>
            <a:lvl4pPr marL="964420" indent="0">
              <a:buNone/>
              <a:defRPr sz="1406"/>
            </a:lvl4pPr>
            <a:lvl5pPr marL="1285894" indent="0">
              <a:buNone/>
              <a:defRPr sz="1406"/>
            </a:lvl5pPr>
            <a:lvl6pPr marL="1607367" indent="0">
              <a:buNone/>
              <a:defRPr sz="1406"/>
            </a:lvl6pPr>
            <a:lvl7pPr marL="1928840" indent="0">
              <a:buNone/>
              <a:defRPr sz="1406"/>
            </a:lvl7pPr>
            <a:lvl8pPr marL="2250314" indent="0">
              <a:buNone/>
              <a:defRPr sz="1406"/>
            </a:lvl8pPr>
            <a:lvl9pPr marL="2571787" indent="0">
              <a:buNone/>
              <a:defRPr sz="1406"/>
            </a:lvl9pPr>
          </a:lstStyle>
          <a:p>
            <a:endParaRPr lang="en-US"/>
          </a:p>
        </p:txBody>
      </p:sp>
      <p:sp>
        <p:nvSpPr>
          <p:cNvPr id="4" name="Text Placeholder 3"/>
          <p:cNvSpPr>
            <a:spLocks noGrp="1"/>
          </p:cNvSpPr>
          <p:nvPr>
            <p:ph type="body" sz="half" idx="2"/>
          </p:nvPr>
        </p:nvSpPr>
        <p:spPr>
          <a:xfrm>
            <a:off x="2390182" y="5367859"/>
            <a:ext cx="7314903" cy="804788"/>
          </a:xfrm>
          <a:prstGeom prst="rect">
            <a:avLst/>
          </a:prstGeom>
        </p:spPr>
        <p:txBody>
          <a:bodyPr vert="horz"/>
          <a:lstStyle>
            <a:lvl1pPr marL="0" indent="0">
              <a:buNone/>
              <a:defRPr sz="984"/>
            </a:lvl1pPr>
            <a:lvl2pPr marL="321473" indent="0">
              <a:buNone/>
              <a:defRPr sz="844"/>
            </a:lvl2pPr>
            <a:lvl3pPr marL="642947" indent="0">
              <a:buNone/>
              <a:defRPr sz="703"/>
            </a:lvl3pPr>
            <a:lvl4pPr marL="964420" indent="0">
              <a:buNone/>
              <a:defRPr sz="633"/>
            </a:lvl4pPr>
            <a:lvl5pPr marL="1285894" indent="0">
              <a:buNone/>
              <a:defRPr sz="633"/>
            </a:lvl5pPr>
            <a:lvl6pPr marL="1607367" indent="0">
              <a:buNone/>
              <a:defRPr sz="633"/>
            </a:lvl6pPr>
            <a:lvl7pPr marL="1928840" indent="0">
              <a:buNone/>
              <a:defRPr sz="633"/>
            </a:lvl7pPr>
            <a:lvl8pPr marL="2250314" indent="0">
              <a:buNone/>
              <a:defRPr sz="633"/>
            </a:lvl8pPr>
            <a:lvl9pPr marL="2571787" indent="0">
              <a:buNone/>
              <a:defRPr sz="633"/>
            </a:lvl9pPr>
          </a:lstStyle>
          <a:p>
            <a:pPr lvl="0"/>
            <a:r>
              <a:rPr lang="en-US"/>
              <a:t>Click to edit Master text styles</a:t>
            </a:r>
          </a:p>
        </p:txBody>
      </p:sp>
    </p:spTree>
    <p:extLst>
      <p:ext uri="{BB962C8B-B14F-4D97-AF65-F5344CB8AC3E}">
        <p14:creationId xmlns:p14="http://schemas.microsoft.com/office/powerpoint/2010/main" val="3227281258"/>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10196" y="274588"/>
            <a:ext cx="10971609"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610196" y="1600648"/>
            <a:ext cx="10971609" cy="452511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63534288"/>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8903" y="274588"/>
            <a:ext cx="2742902" cy="585117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10195" y="274588"/>
            <a:ext cx="8085833" cy="585117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90408896"/>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3805" y="2130850"/>
            <a:ext cx="10364391" cy="1470049"/>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829100" y="3886649"/>
            <a:ext cx="8533804" cy="1752451"/>
          </a:xfrm>
          <a:prstGeom prst="rect">
            <a:avLst/>
          </a:prstGeom>
        </p:spPr>
        <p:txBody>
          <a:bodyPr vert="horz"/>
          <a:lstStyle>
            <a:lvl1pPr marL="0" indent="0" algn="ctr">
              <a:buNone/>
              <a:defRPr/>
            </a:lvl1pPr>
            <a:lvl2pPr marL="321473" indent="0" algn="ctr">
              <a:buNone/>
              <a:defRPr/>
            </a:lvl2pPr>
            <a:lvl3pPr marL="642947" indent="0" algn="ctr">
              <a:buNone/>
              <a:defRPr/>
            </a:lvl3pPr>
            <a:lvl4pPr marL="964420" indent="0" algn="ctr">
              <a:buNone/>
              <a:defRPr/>
            </a:lvl4pPr>
            <a:lvl5pPr marL="1285894" indent="0" algn="ctr">
              <a:buNone/>
              <a:defRPr/>
            </a:lvl5pPr>
            <a:lvl6pPr marL="1607367" indent="0" algn="ctr">
              <a:buNone/>
              <a:defRPr/>
            </a:lvl6pPr>
            <a:lvl7pPr marL="1928840" indent="0" algn="ctr">
              <a:buNone/>
              <a:defRPr/>
            </a:lvl7pPr>
            <a:lvl8pPr marL="2250314" indent="0" algn="ctr">
              <a:buNone/>
              <a:defRPr/>
            </a:lvl8pPr>
            <a:lvl9pPr marL="2571787" indent="0" algn="ctr">
              <a:buNone/>
              <a:defRPr/>
            </a:lvl9pPr>
          </a:lstStyle>
          <a:p>
            <a:r>
              <a:rPr lang="en-US"/>
              <a:t>Click to edit Master subtitle style</a:t>
            </a:r>
          </a:p>
        </p:txBody>
      </p:sp>
    </p:spTree>
    <p:extLst>
      <p:ext uri="{BB962C8B-B14F-4D97-AF65-F5344CB8AC3E}">
        <p14:creationId xmlns:p14="http://schemas.microsoft.com/office/powerpoint/2010/main" val="2297058978"/>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0196" y="274588"/>
            <a:ext cx="10971609"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610196" y="1600648"/>
            <a:ext cx="10971609" cy="4525119"/>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81504310"/>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919" y="4406801"/>
            <a:ext cx="10362902" cy="1361777"/>
          </a:xfrm>
          <a:prstGeom prst="rect">
            <a:avLst/>
          </a:prstGeom>
        </p:spPr>
        <p:txBody>
          <a:bodyPr vert="horz" anchor="t"/>
          <a:lstStyle>
            <a:lvl1pPr algn="l">
              <a:defRPr sz="2813" b="1" cap="all"/>
            </a:lvl1pPr>
          </a:lstStyle>
          <a:p>
            <a:r>
              <a:rPr lang="en-US"/>
              <a:t>Click to edit Master title style</a:t>
            </a:r>
          </a:p>
        </p:txBody>
      </p:sp>
      <p:sp>
        <p:nvSpPr>
          <p:cNvPr id="3" name="Text Placeholder 2"/>
          <p:cNvSpPr>
            <a:spLocks noGrp="1"/>
          </p:cNvSpPr>
          <p:nvPr>
            <p:ph type="body" idx="1"/>
          </p:nvPr>
        </p:nvSpPr>
        <p:spPr>
          <a:xfrm>
            <a:off x="962919" y="2906613"/>
            <a:ext cx="10362902" cy="1500188"/>
          </a:xfrm>
          <a:prstGeom prst="rect">
            <a:avLst/>
          </a:prstGeom>
        </p:spPr>
        <p:txBody>
          <a:bodyPr vert="horz" anchor="b"/>
          <a:lstStyle>
            <a:lvl1pPr marL="0" indent="0">
              <a:buNone/>
              <a:defRPr sz="1406"/>
            </a:lvl1pPr>
            <a:lvl2pPr marL="321473" indent="0">
              <a:buNone/>
              <a:defRPr sz="1266"/>
            </a:lvl2pPr>
            <a:lvl3pPr marL="642947" indent="0">
              <a:buNone/>
              <a:defRPr sz="1125"/>
            </a:lvl3pPr>
            <a:lvl4pPr marL="964420" indent="0">
              <a:buNone/>
              <a:defRPr sz="984"/>
            </a:lvl4pPr>
            <a:lvl5pPr marL="1285894" indent="0">
              <a:buNone/>
              <a:defRPr sz="984"/>
            </a:lvl5pPr>
            <a:lvl6pPr marL="1607367" indent="0">
              <a:buNone/>
              <a:defRPr sz="984"/>
            </a:lvl6pPr>
            <a:lvl7pPr marL="1928840" indent="0">
              <a:buNone/>
              <a:defRPr sz="984"/>
            </a:lvl7pPr>
            <a:lvl8pPr marL="2250314" indent="0">
              <a:buNone/>
              <a:defRPr sz="984"/>
            </a:lvl8pPr>
            <a:lvl9pPr marL="2571787" indent="0">
              <a:buNone/>
              <a:defRPr sz="984"/>
            </a:lvl9pPr>
          </a:lstStyle>
          <a:p>
            <a:pPr lvl="0"/>
            <a:r>
              <a:rPr lang="en-US"/>
              <a:t>Click to edit Master text styles</a:t>
            </a:r>
          </a:p>
        </p:txBody>
      </p:sp>
    </p:spTree>
    <p:extLst>
      <p:ext uri="{BB962C8B-B14F-4D97-AF65-F5344CB8AC3E}">
        <p14:creationId xmlns:p14="http://schemas.microsoft.com/office/powerpoint/2010/main" val="3146890711"/>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10196" y="274588"/>
            <a:ext cx="10971609"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610197" y="1600648"/>
            <a:ext cx="5414368" cy="4525119"/>
          </a:xfrm>
          <a:prstGeom prst="rect">
            <a:avLst/>
          </a:prstGeom>
        </p:spPr>
        <p:txBody>
          <a:bodyPr vert="horz"/>
          <a:lstStyle>
            <a:lvl1pPr>
              <a:defRPr sz="1969"/>
            </a:lvl1pPr>
            <a:lvl2pPr>
              <a:defRPr sz="1687"/>
            </a:lvl2pPr>
            <a:lvl3pPr>
              <a:defRPr sz="1406"/>
            </a:lvl3pPr>
            <a:lvl4pPr>
              <a:defRPr sz="1266"/>
            </a:lvl4pPr>
            <a:lvl5pPr>
              <a:defRPr sz="1266"/>
            </a:lvl5pPr>
            <a:lvl6pPr>
              <a:defRPr sz="1266"/>
            </a:lvl6pPr>
            <a:lvl7pPr>
              <a:defRPr sz="1266"/>
            </a:lvl7pPr>
            <a:lvl8pPr>
              <a:defRPr sz="1266"/>
            </a:lvl8pPr>
            <a:lvl9pPr>
              <a:defRPr sz="126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67439" y="1600648"/>
            <a:ext cx="5414368" cy="4525119"/>
          </a:xfrm>
          <a:prstGeom prst="rect">
            <a:avLst/>
          </a:prstGeom>
        </p:spPr>
        <p:txBody>
          <a:bodyPr vert="horz"/>
          <a:lstStyle>
            <a:lvl1pPr>
              <a:defRPr sz="1969"/>
            </a:lvl1pPr>
            <a:lvl2pPr>
              <a:defRPr sz="1687"/>
            </a:lvl2pPr>
            <a:lvl3pPr>
              <a:defRPr sz="1406"/>
            </a:lvl3pPr>
            <a:lvl4pPr>
              <a:defRPr sz="1266"/>
            </a:lvl4pPr>
            <a:lvl5pPr>
              <a:defRPr sz="1266"/>
            </a:lvl5pPr>
            <a:lvl6pPr>
              <a:defRPr sz="1266"/>
            </a:lvl6pPr>
            <a:lvl7pPr>
              <a:defRPr sz="1266"/>
            </a:lvl7pPr>
            <a:lvl8pPr>
              <a:defRPr sz="1266"/>
            </a:lvl8pPr>
            <a:lvl9pPr>
              <a:defRPr sz="126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16823203"/>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10196" y="274588"/>
            <a:ext cx="10971609"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610197" y="1534793"/>
            <a:ext cx="5386090" cy="639589"/>
          </a:xfrm>
          <a:prstGeom prst="rect">
            <a:avLst/>
          </a:prstGeom>
        </p:spPr>
        <p:txBody>
          <a:bodyPr vert="horz" anchor="b"/>
          <a:lstStyle>
            <a:lvl1pPr marL="0" indent="0">
              <a:buNone/>
              <a:defRPr sz="1687" b="1"/>
            </a:lvl1pPr>
            <a:lvl2pPr marL="321473" indent="0">
              <a:buNone/>
              <a:defRPr sz="1406" b="1"/>
            </a:lvl2pPr>
            <a:lvl3pPr marL="642947" indent="0">
              <a:buNone/>
              <a:defRPr sz="1266" b="1"/>
            </a:lvl3pPr>
            <a:lvl4pPr marL="964420" indent="0">
              <a:buNone/>
              <a:defRPr sz="1125" b="1"/>
            </a:lvl4pPr>
            <a:lvl5pPr marL="1285894" indent="0">
              <a:buNone/>
              <a:defRPr sz="1125" b="1"/>
            </a:lvl5pPr>
            <a:lvl6pPr marL="1607367" indent="0">
              <a:buNone/>
              <a:defRPr sz="1125" b="1"/>
            </a:lvl6pPr>
            <a:lvl7pPr marL="1928840" indent="0">
              <a:buNone/>
              <a:defRPr sz="1125" b="1"/>
            </a:lvl7pPr>
            <a:lvl8pPr marL="2250314" indent="0">
              <a:buNone/>
              <a:defRPr sz="1125" b="1"/>
            </a:lvl8pPr>
            <a:lvl9pPr marL="2571787" indent="0">
              <a:buNone/>
              <a:defRPr sz="1125" b="1"/>
            </a:lvl9pPr>
          </a:lstStyle>
          <a:p>
            <a:pPr lvl="0"/>
            <a:r>
              <a:rPr lang="en-US"/>
              <a:t>Click to edit Master text styles</a:t>
            </a:r>
          </a:p>
        </p:txBody>
      </p:sp>
      <p:sp>
        <p:nvSpPr>
          <p:cNvPr id="4" name="Content Placeholder 3"/>
          <p:cNvSpPr>
            <a:spLocks noGrp="1"/>
          </p:cNvSpPr>
          <p:nvPr>
            <p:ph sz="half" idx="2"/>
          </p:nvPr>
        </p:nvSpPr>
        <p:spPr>
          <a:xfrm>
            <a:off x="610197" y="2174379"/>
            <a:ext cx="5386090" cy="3951387"/>
          </a:xfrm>
          <a:prstGeom prst="rect">
            <a:avLst/>
          </a:prstGeom>
        </p:spPr>
        <p:txBody>
          <a:bodyPr vert="horz"/>
          <a:lstStyle>
            <a:lvl1pPr>
              <a:defRPr sz="1687"/>
            </a:lvl1pPr>
            <a:lvl2pPr>
              <a:defRPr sz="1406"/>
            </a:lvl2pPr>
            <a:lvl3pPr>
              <a:defRPr sz="1266"/>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2741" y="1534793"/>
            <a:ext cx="5389066" cy="639589"/>
          </a:xfrm>
          <a:prstGeom prst="rect">
            <a:avLst/>
          </a:prstGeom>
        </p:spPr>
        <p:txBody>
          <a:bodyPr vert="horz" anchor="b"/>
          <a:lstStyle>
            <a:lvl1pPr marL="0" indent="0">
              <a:buNone/>
              <a:defRPr sz="1687" b="1"/>
            </a:lvl1pPr>
            <a:lvl2pPr marL="321473" indent="0">
              <a:buNone/>
              <a:defRPr sz="1406" b="1"/>
            </a:lvl2pPr>
            <a:lvl3pPr marL="642947" indent="0">
              <a:buNone/>
              <a:defRPr sz="1266" b="1"/>
            </a:lvl3pPr>
            <a:lvl4pPr marL="964420" indent="0">
              <a:buNone/>
              <a:defRPr sz="1125" b="1"/>
            </a:lvl4pPr>
            <a:lvl5pPr marL="1285894" indent="0">
              <a:buNone/>
              <a:defRPr sz="1125" b="1"/>
            </a:lvl5pPr>
            <a:lvl6pPr marL="1607367" indent="0">
              <a:buNone/>
              <a:defRPr sz="1125" b="1"/>
            </a:lvl6pPr>
            <a:lvl7pPr marL="1928840" indent="0">
              <a:buNone/>
              <a:defRPr sz="1125" b="1"/>
            </a:lvl7pPr>
            <a:lvl8pPr marL="2250314" indent="0">
              <a:buNone/>
              <a:defRPr sz="1125" b="1"/>
            </a:lvl8pPr>
            <a:lvl9pPr marL="2571787" indent="0">
              <a:buNone/>
              <a:defRPr sz="1125" b="1"/>
            </a:lvl9pPr>
          </a:lstStyle>
          <a:p>
            <a:pPr lvl="0"/>
            <a:r>
              <a:rPr lang="en-US"/>
              <a:t>Click to edit Master text styles</a:t>
            </a:r>
          </a:p>
        </p:txBody>
      </p:sp>
      <p:sp>
        <p:nvSpPr>
          <p:cNvPr id="6" name="Content Placeholder 5"/>
          <p:cNvSpPr>
            <a:spLocks noGrp="1"/>
          </p:cNvSpPr>
          <p:nvPr>
            <p:ph sz="quarter" idx="4"/>
          </p:nvPr>
        </p:nvSpPr>
        <p:spPr>
          <a:xfrm>
            <a:off x="6192741" y="2174379"/>
            <a:ext cx="5389066" cy="3951387"/>
          </a:xfrm>
          <a:prstGeom prst="rect">
            <a:avLst/>
          </a:prstGeom>
        </p:spPr>
        <p:txBody>
          <a:bodyPr vert="horz"/>
          <a:lstStyle>
            <a:lvl1pPr>
              <a:defRPr sz="1687"/>
            </a:lvl1pPr>
            <a:lvl2pPr>
              <a:defRPr sz="1406"/>
            </a:lvl2pPr>
            <a:lvl3pPr>
              <a:defRPr sz="1266"/>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08502695"/>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10196" y="274588"/>
            <a:ext cx="10971609"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1074345184"/>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4808398"/>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D3C40F-BAAF-51B1-02CE-FEA3A430607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A428BB8-D824-2219-3F08-9EC0913CF32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05A52DC-76AD-057B-6780-A51A33C82A32}"/>
              </a:ext>
            </a:extLst>
          </p:cNvPr>
          <p:cNvSpPr>
            <a:spLocks noGrp="1"/>
          </p:cNvSpPr>
          <p:nvPr>
            <p:ph type="dt" sz="half" idx="10"/>
          </p:nvPr>
        </p:nvSpPr>
        <p:spPr/>
        <p:txBody>
          <a:bodyPr/>
          <a:lstStyle/>
          <a:p>
            <a:fld id="{08CC7CE6-81EC-D946-8BF6-9A2E1ECD852B}" type="datetimeFigureOut">
              <a:rPr lang="en-US" smtClean="0"/>
              <a:t>10/16/25</a:t>
            </a:fld>
            <a:endParaRPr lang="en-US"/>
          </a:p>
        </p:txBody>
      </p:sp>
      <p:sp>
        <p:nvSpPr>
          <p:cNvPr id="5" name="Footer Placeholder 4">
            <a:extLst>
              <a:ext uri="{FF2B5EF4-FFF2-40B4-BE49-F238E27FC236}">
                <a16:creationId xmlns:a16="http://schemas.microsoft.com/office/drawing/2014/main" id="{F79CFB66-7A05-4B07-1683-C7E15391E8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E215EA-C77C-EDF9-29BF-8DF1E233E7B8}"/>
              </a:ext>
            </a:extLst>
          </p:cNvPr>
          <p:cNvSpPr>
            <a:spLocks noGrp="1"/>
          </p:cNvSpPr>
          <p:nvPr>
            <p:ph type="sldNum" sz="quarter" idx="12"/>
          </p:nvPr>
        </p:nvSpPr>
        <p:spPr/>
        <p:txBody>
          <a:bodyPr/>
          <a:lstStyle/>
          <a:p>
            <a:fld id="{FF4B95A0-3964-9F4E-9A32-892D86812290}" type="slidenum">
              <a:rPr lang="en-US" smtClean="0"/>
              <a:t>‹#›</a:t>
            </a:fld>
            <a:endParaRPr lang="en-US"/>
          </a:p>
        </p:txBody>
      </p:sp>
    </p:spTree>
    <p:extLst>
      <p:ext uri="{BB962C8B-B14F-4D97-AF65-F5344CB8AC3E}">
        <p14:creationId xmlns:p14="http://schemas.microsoft.com/office/powerpoint/2010/main" val="114485299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10195" y="273474"/>
            <a:ext cx="4010919" cy="1161975"/>
          </a:xfrm>
          <a:prstGeom prst="rect">
            <a:avLst/>
          </a:prstGeom>
        </p:spPr>
        <p:txBody>
          <a:bodyPr vert="horz" anchor="b"/>
          <a:lstStyle>
            <a:lvl1pPr algn="l">
              <a:defRPr sz="1406" b="1"/>
            </a:lvl1pPr>
          </a:lstStyle>
          <a:p>
            <a:r>
              <a:rPr lang="en-US"/>
              <a:t>Click to edit Master title style</a:t>
            </a:r>
          </a:p>
        </p:txBody>
      </p:sp>
      <p:sp>
        <p:nvSpPr>
          <p:cNvPr id="3" name="Content Placeholder 2"/>
          <p:cNvSpPr>
            <a:spLocks noGrp="1"/>
          </p:cNvSpPr>
          <p:nvPr>
            <p:ph idx="1"/>
          </p:nvPr>
        </p:nvSpPr>
        <p:spPr>
          <a:xfrm>
            <a:off x="4766965" y="273472"/>
            <a:ext cx="6814839" cy="5852294"/>
          </a:xfrm>
          <a:prstGeom prst="rect">
            <a:avLst/>
          </a:prstGeom>
        </p:spPr>
        <p:txBody>
          <a:bodyPr vert="horz"/>
          <a:lstStyle>
            <a:lvl1pPr>
              <a:defRPr sz="2250"/>
            </a:lvl1pPr>
            <a:lvl2pPr>
              <a:defRPr sz="1969"/>
            </a:lvl2pPr>
            <a:lvl3pPr>
              <a:defRPr sz="1687"/>
            </a:lvl3pPr>
            <a:lvl4pPr>
              <a:defRPr sz="1406"/>
            </a:lvl4pPr>
            <a:lvl5pPr>
              <a:defRPr sz="1406"/>
            </a:lvl5pPr>
            <a:lvl6pPr>
              <a:defRPr sz="1406"/>
            </a:lvl6pPr>
            <a:lvl7pPr>
              <a:defRPr sz="1406"/>
            </a:lvl7pPr>
            <a:lvl8pPr>
              <a:defRPr sz="1406"/>
            </a:lvl8pPr>
            <a:lvl9pPr>
              <a:defRPr sz="140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0195" y="1435450"/>
            <a:ext cx="4010919" cy="4690318"/>
          </a:xfrm>
          <a:prstGeom prst="rect">
            <a:avLst/>
          </a:prstGeom>
        </p:spPr>
        <p:txBody>
          <a:bodyPr vert="horz"/>
          <a:lstStyle>
            <a:lvl1pPr marL="0" indent="0">
              <a:buNone/>
              <a:defRPr sz="984"/>
            </a:lvl1pPr>
            <a:lvl2pPr marL="321473" indent="0">
              <a:buNone/>
              <a:defRPr sz="844"/>
            </a:lvl2pPr>
            <a:lvl3pPr marL="642947" indent="0">
              <a:buNone/>
              <a:defRPr sz="703"/>
            </a:lvl3pPr>
            <a:lvl4pPr marL="964420" indent="0">
              <a:buNone/>
              <a:defRPr sz="633"/>
            </a:lvl4pPr>
            <a:lvl5pPr marL="1285894" indent="0">
              <a:buNone/>
              <a:defRPr sz="633"/>
            </a:lvl5pPr>
            <a:lvl6pPr marL="1607367" indent="0">
              <a:buNone/>
              <a:defRPr sz="633"/>
            </a:lvl6pPr>
            <a:lvl7pPr marL="1928840" indent="0">
              <a:buNone/>
              <a:defRPr sz="633"/>
            </a:lvl7pPr>
            <a:lvl8pPr marL="2250314" indent="0">
              <a:buNone/>
              <a:defRPr sz="633"/>
            </a:lvl8pPr>
            <a:lvl9pPr marL="2571787" indent="0">
              <a:buNone/>
              <a:defRPr sz="633"/>
            </a:lvl9pPr>
          </a:lstStyle>
          <a:p>
            <a:pPr lvl="0"/>
            <a:r>
              <a:rPr lang="en-US"/>
              <a:t>Click to edit Master text styles</a:t>
            </a:r>
          </a:p>
        </p:txBody>
      </p:sp>
    </p:spTree>
    <p:extLst>
      <p:ext uri="{BB962C8B-B14F-4D97-AF65-F5344CB8AC3E}">
        <p14:creationId xmlns:p14="http://schemas.microsoft.com/office/powerpoint/2010/main" val="3086059833"/>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90182" y="4800824"/>
            <a:ext cx="7314903" cy="567035"/>
          </a:xfrm>
          <a:prstGeom prst="rect">
            <a:avLst/>
          </a:prstGeom>
        </p:spPr>
        <p:txBody>
          <a:bodyPr vert="horz" anchor="b"/>
          <a:lstStyle>
            <a:lvl1pPr algn="l">
              <a:defRPr sz="1406" b="1"/>
            </a:lvl1pPr>
          </a:lstStyle>
          <a:p>
            <a:r>
              <a:rPr lang="en-US"/>
              <a:t>Click to edit Master title style</a:t>
            </a:r>
          </a:p>
        </p:txBody>
      </p:sp>
      <p:sp>
        <p:nvSpPr>
          <p:cNvPr id="3" name="Picture Placeholder 2"/>
          <p:cNvSpPr>
            <a:spLocks noGrp="1"/>
          </p:cNvSpPr>
          <p:nvPr>
            <p:ph type="pic" idx="1"/>
          </p:nvPr>
        </p:nvSpPr>
        <p:spPr>
          <a:xfrm>
            <a:off x="2390182" y="612802"/>
            <a:ext cx="7314903" cy="4114354"/>
          </a:xfrm>
          <a:prstGeom prst="rect">
            <a:avLst/>
          </a:prstGeom>
        </p:spPr>
        <p:txBody>
          <a:bodyPr vert="horz"/>
          <a:lstStyle>
            <a:lvl1pPr marL="0" indent="0">
              <a:buNone/>
              <a:defRPr sz="2250"/>
            </a:lvl1pPr>
            <a:lvl2pPr marL="321473" indent="0">
              <a:buNone/>
              <a:defRPr sz="1969"/>
            </a:lvl2pPr>
            <a:lvl3pPr marL="642947" indent="0">
              <a:buNone/>
              <a:defRPr sz="1687"/>
            </a:lvl3pPr>
            <a:lvl4pPr marL="964420" indent="0">
              <a:buNone/>
              <a:defRPr sz="1406"/>
            </a:lvl4pPr>
            <a:lvl5pPr marL="1285894" indent="0">
              <a:buNone/>
              <a:defRPr sz="1406"/>
            </a:lvl5pPr>
            <a:lvl6pPr marL="1607367" indent="0">
              <a:buNone/>
              <a:defRPr sz="1406"/>
            </a:lvl6pPr>
            <a:lvl7pPr marL="1928840" indent="0">
              <a:buNone/>
              <a:defRPr sz="1406"/>
            </a:lvl7pPr>
            <a:lvl8pPr marL="2250314" indent="0">
              <a:buNone/>
              <a:defRPr sz="1406"/>
            </a:lvl8pPr>
            <a:lvl9pPr marL="2571787" indent="0">
              <a:buNone/>
              <a:defRPr sz="1406"/>
            </a:lvl9pPr>
          </a:lstStyle>
          <a:p>
            <a:endParaRPr lang="en-US"/>
          </a:p>
        </p:txBody>
      </p:sp>
      <p:sp>
        <p:nvSpPr>
          <p:cNvPr id="4" name="Text Placeholder 3"/>
          <p:cNvSpPr>
            <a:spLocks noGrp="1"/>
          </p:cNvSpPr>
          <p:nvPr>
            <p:ph type="body" sz="half" idx="2"/>
          </p:nvPr>
        </p:nvSpPr>
        <p:spPr>
          <a:xfrm>
            <a:off x="2390182" y="5367859"/>
            <a:ext cx="7314903" cy="804788"/>
          </a:xfrm>
          <a:prstGeom prst="rect">
            <a:avLst/>
          </a:prstGeom>
        </p:spPr>
        <p:txBody>
          <a:bodyPr vert="horz"/>
          <a:lstStyle>
            <a:lvl1pPr marL="0" indent="0">
              <a:buNone/>
              <a:defRPr sz="984"/>
            </a:lvl1pPr>
            <a:lvl2pPr marL="321473" indent="0">
              <a:buNone/>
              <a:defRPr sz="844"/>
            </a:lvl2pPr>
            <a:lvl3pPr marL="642947" indent="0">
              <a:buNone/>
              <a:defRPr sz="703"/>
            </a:lvl3pPr>
            <a:lvl4pPr marL="964420" indent="0">
              <a:buNone/>
              <a:defRPr sz="633"/>
            </a:lvl4pPr>
            <a:lvl5pPr marL="1285894" indent="0">
              <a:buNone/>
              <a:defRPr sz="633"/>
            </a:lvl5pPr>
            <a:lvl6pPr marL="1607367" indent="0">
              <a:buNone/>
              <a:defRPr sz="633"/>
            </a:lvl6pPr>
            <a:lvl7pPr marL="1928840" indent="0">
              <a:buNone/>
              <a:defRPr sz="633"/>
            </a:lvl7pPr>
            <a:lvl8pPr marL="2250314" indent="0">
              <a:buNone/>
              <a:defRPr sz="633"/>
            </a:lvl8pPr>
            <a:lvl9pPr marL="2571787" indent="0">
              <a:buNone/>
              <a:defRPr sz="633"/>
            </a:lvl9pPr>
          </a:lstStyle>
          <a:p>
            <a:pPr lvl="0"/>
            <a:r>
              <a:rPr lang="en-US"/>
              <a:t>Click to edit Master text styles</a:t>
            </a:r>
          </a:p>
        </p:txBody>
      </p:sp>
    </p:spTree>
    <p:extLst>
      <p:ext uri="{BB962C8B-B14F-4D97-AF65-F5344CB8AC3E}">
        <p14:creationId xmlns:p14="http://schemas.microsoft.com/office/powerpoint/2010/main" val="1884591499"/>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10196" y="274588"/>
            <a:ext cx="10971609"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610196" y="1600648"/>
            <a:ext cx="10971609" cy="452511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79408336"/>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8903" y="274588"/>
            <a:ext cx="2742902" cy="585117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10195" y="274588"/>
            <a:ext cx="8085833" cy="585117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83964125"/>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3805" y="2130850"/>
            <a:ext cx="10364391" cy="1470049"/>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829100" y="3886649"/>
            <a:ext cx="8533804" cy="1752451"/>
          </a:xfrm>
          <a:prstGeom prst="rect">
            <a:avLst/>
          </a:prstGeom>
        </p:spPr>
        <p:txBody>
          <a:bodyPr vert="horz"/>
          <a:lstStyle>
            <a:lvl1pPr marL="0" indent="0" algn="ctr">
              <a:buNone/>
              <a:defRPr/>
            </a:lvl1pPr>
            <a:lvl2pPr marL="321473" indent="0" algn="ctr">
              <a:buNone/>
              <a:defRPr/>
            </a:lvl2pPr>
            <a:lvl3pPr marL="642947" indent="0" algn="ctr">
              <a:buNone/>
              <a:defRPr/>
            </a:lvl3pPr>
            <a:lvl4pPr marL="964420" indent="0" algn="ctr">
              <a:buNone/>
              <a:defRPr/>
            </a:lvl4pPr>
            <a:lvl5pPr marL="1285894" indent="0" algn="ctr">
              <a:buNone/>
              <a:defRPr/>
            </a:lvl5pPr>
            <a:lvl6pPr marL="1607367" indent="0" algn="ctr">
              <a:buNone/>
              <a:defRPr/>
            </a:lvl6pPr>
            <a:lvl7pPr marL="1928840" indent="0" algn="ctr">
              <a:buNone/>
              <a:defRPr/>
            </a:lvl7pPr>
            <a:lvl8pPr marL="2250314" indent="0" algn="ctr">
              <a:buNone/>
              <a:defRPr/>
            </a:lvl8pPr>
            <a:lvl9pPr marL="2571787" indent="0" algn="ctr">
              <a:buNone/>
              <a:defRPr/>
            </a:lvl9pPr>
          </a:lstStyle>
          <a:p>
            <a:r>
              <a:rPr lang="en-US"/>
              <a:t>Click to edit Master subtitle style</a:t>
            </a:r>
          </a:p>
        </p:txBody>
      </p:sp>
    </p:spTree>
    <p:extLst>
      <p:ext uri="{BB962C8B-B14F-4D97-AF65-F5344CB8AC3E}">
        <p14:creationId xmlns:p14="http://schemas.microsoft.com/office/powerpoint/2010/main" val="584862038"/>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0196" y="274588"/>
            <a:ext cx="10971609"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610196" y="1600648"/>
            <a:ext cx="10971609" cy="4525119"/>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71079301"/>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919" y="4406801"/>
            <a:ext cx="10362902" cy="1361777"/>
          </a:xfrm>
          <a:prstGeom prst="rect">
            <a:avLst/>
          </a:prstGeom>
        </p:spPr>
        <p:txBody>
          <a:bodyPr vert="horz" anchor="t"/>
          <a:lstStyle>
            <a:lvl1pPr algn="l">
              <a:defRPr sz="2813" b="1" cap="all"/>
            </a:lvl1pPr>
          </a:lstStyle>
          <a:p>
            <a:r>
              <a:rPr lang="en-US"/>
              <a:t>Click to edit Master title style</a:t>
            </a:r>
          </a:p>
        </p:txBody>
      </p:sp>
      <p:sp>
        <p:nvSpPr>
          <p:cNvPr id="3" name="Text Placeholder 2"/>
          <p:cNvSpPr>
            <a:spLocks noGrp="1"/>
          </p:cNvSpPr>
          <p:nvPr>
            <p:ph type="body" idx="1"/>
          </p:nvPr>
        </p:nvSpPr>
        <p:spPr>
          <a:xfrm>
            <a:off x="962919" y="2906613"/>
            <a:ext cx="10362902" cy="1500188"/>
          </a:xfrm>
          <a:prstGeom prst="rect">
            <a:avLst/>
          </a:prstGeom>
        </p:spPr>
        <p:txBody>
          <a:bodyPr vert="horz" anchor="b"/>
          <a:lstStyle>
            <a:lvl1pPr marL="0" indent="0">
              <a:buNone/>
              <a:defRPr sz="1406"/>
            </a:lvl1pPr>
            <a:lvl2pPr marL="321473" indent="0">
              <a:buNone/>
              <a:defRPr sz="1266"/>
            </a:lvl2pPr>
            <a:lvl3pPr marL="642947" indent="0">
              <a:buNone/>
              <a:defRPr sz="1125"/>
            </a:lvl3pPr>
            <a:lvl4pPr marL="964420" indent="0">
              <a:buNone/>
              <a:defRPr sz="984"/>
            </a:lvl4pPr>
            <a:lvl5pPr marL="1285894" indent="0">
              <a:buNone/>
              <a:defRPr sz="984"/>
            </a:lvl5pPr>
            <a:lvl6pPr marL="1607367" indent="0">
              <a:buNone/>
              <a:defRPr sz="984"/>
            </a:lvl6pPr>
            <a:lvl7pPr marL="1928840" indent="0">
              <a:buNone/>
              <a:defRPr sz="984"/>
            </a:lvl7pPr>
            <a:lvl8pPr marL="2250314" indent="0">
              <a:buNone/>
              <a:defRPr sz="984"/>
            </a:lvl8pPr>
            <a:lvl9pPr marL="2571787" indent="0">
              <a:buNone/>
              <a:defRPr sz="984"/>
            </a:lvl9pPr>
          </a:lstStyle>
          <a:p>
            <a:pPr lvl="0"/>
            <a:r>
              <a:rPr lang="en-US"/>
              <a:t>Click to edit Master text styles</a:t>
            </a:r>
          </a:p>
        </p:txBody>
      </p:sp>
    </p:spTree>
    <p:extLst>
      <p:ext uri="{BB962C8B-B14F-4D97-AF65-F5344CB8AC3E}">
        <p14:creationId xmlns:p14="http://schemas.microsoft.com/office/powerpoint/2010/main" val="3712747310"/>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10196" y="274588"/>
            <a:ext cx="10971609"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610197" y="1600648"/>
            <a:ext cx="5414368" cy="4525119"/>
          </a:xfrm>
          <a:prstGeom prst="rect">
            <a:avLst/>
          </a:prstGeom>
        </p:spPr>
        <p:txBody>
          <a:bodyPr vert="horz"/>
          <a:lstStyle>
            <a:lvl1pPr>
              <a:defRPr sz="1969"/>
            </a:lvl1pPr>
            <a:lvl2pPr>
              <a:defRPr sz="1687"/>
            </a:lvl2pPr>
            <a:lvl3pPr>
              <a:defRPr sz="1406"/>
            </a:lvl3pPr>
            <a:lvl4pPr>
              <a:defRPr sz="1266"/>
            </a:lvl4pPr>
            <a:lvl5pPr>
              <a:defRPr sz="1266"/>
            </a:lvl5pPr>
            <a:lvl6pPr>
              <a:defRPr sz="1266"/>
            </a:lvl6pPr>
            <a:lvl7pPr>
              <a:defRPr sz="1266"/>
            </a:lvl7pPr>
            <a:lvl8pPr>
              <a:defRPr sz="1266"/>
            </a:lvl8pPr>
            <a:lvl9pPr>
              <a:defRPr sz="126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67439" y="1600648"/>
            <a:ext cx="5414368" cy="4525119"/>
          </a:xfrm>
          <a:prstGeom prst="rect">
            <a:avLst/>
          </a:prstGeom>
        </p:spPr>
        <p:txBody>
          <a:bodyPr vert="horz"/>
          <a:lstStyle>
            <a:lvl1pPr>
              <a:defRPr sz="1969"/>
            </a:lvl1pPr>
            <a:lvl2pPr>
              <a:defRPr sz="1687"/>
            </a:lvl2pPr>
            <a:lvl3pPr>
              <a:defRPr sz="1406"/>
            </a:lvl3pPr>
            <a:lvl4pPr>
              <a:defRPr sz="1266"/>
            </a:lvl4pPr>
            <a:lvl5pPr>
              <a:defRPr sz="1266"/>
            </a:lvl5pPr>
            <a:lvl6pPr>
              <a:defRPr sz="1266"/>
            </a:lvl6pPr>
            <a:lvl7pPr>
              <a:defRPr sz="1266"/>
            </a:lvl7pPr>
            <a:lvl8pPr>
              <a:defRPr sz="1266"/>
            </a:lvl8pPr>
            <a:lvl9pPr>
              <a:defRPr sz="126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83277789"/>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10196" y="274588"/>
            <a:ext cx="10971609"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610197" y="1534793"/>
            <a:ext cx="5386090" cy="639589"/>
          </a:xfrm>
          <a:prstGeom prst="rect">
            <a:avLst/>
          </a:prstGeom>
        </p:spPr>
        <p:txBody>
          <a:bodyPr vert="horz" anchor="b"/>
          <a:lstStyle>
            <a:lvl1pPr marL="0" indent="0">
              <a:buNone/>
              <a:defRPr sz="1687" b="1"/>
            </a:lvl1pPr>
            <a:lvl2pPr marL="321473" indent="0">
              <a:buNone/>
              <a:defRPr sz="1406" b="1"/>
            </a:lvl2pPr>
            <a:lvl3pPr marL="642947" indent="0">
              <a:buNone/>
              <a:defRPr sz="1266" b="1"/>
            </a:lvl3pPr>
            <a:lvl4pPr marL="964420" indent="0">
              <a:buNone/>
              <a:defRPr sz="1125" b="1"/>
            </a:lvl4pPr>
            <a:lvl5pPr marL="1285894" indent="0">
              <a:buNone/>
              <a:defRPr sz="1125" b="1"/>
            </a:lvl5pPr>
            <a:lvl6pPr marL="1607367" indent="0">
              <a:buNone/>
              <a:defRPr sz="1125" b="1"/>
            </a:lvl6pPr>
            <a:lvl7pPr marL="1928840" indent="0">
              <a:buNone/>
              <a:defRPr sz="1125" b="1"/>
            </a:lvl7pPr>
            <a:lvl8pPr marL="2250314" indent="0">
              <a:buNone/>
              <a:defRPr sz="1125" b="1"/>
            </a:lvl8pPr>
            <a:lvl9pPr marL="2571787" indent="0">
              <a:buNone/>
              <a:defRPr sz="1125" b="1"/>
            </a:lvl9pPr>
          </a:lstStyle>
          <a:p>
            <a:pPr lvl="0"/>
            <a:r>
              <a:rPr lang="en-US"/>
              <a:t>Click to edit Master text styles</a:t>
            </a:r>
          </a:p>
        </p:txBody>
      </p:sp>
      <p:sp>
        <p:nvSpPr>
          <p:cNvPr id="4" name="Content Placeholder 3"/>
          <p:cNvSpPr>
            <a:spLocks noGrp="1"/>
          </p:cNvSpPr>
          <p:nvPr>
            <p:ph sz="half" idx="2"/>
          </p:nvPr>
        </p:nvSpPr>
        <p:spPr>
          <a:xfrm>
            <a:off x="610197" y="2174379"/>
            <a:ext cx="5386090" cy="3951387"/>
          </a:xfrm>
          <a:prstGeom prst="rect">
            <a:avLst/>
          </a:prstGeom>
        </p:spPr>
        <p:txBody>
          <a:bodyPr vert="horz"/>
          <a:lstStyle>
            <a:lvl1pPr>
              <a:defRPr sz="1687"/>
            </a:lvl1pPr>
            <a:lvl2pPr>
              <a:defRPr sz="1406"/>
            </a:lvl2pPr>
            <a:lvl3pPr>
              <a:defRPr sz="1266"/>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2741" y="1534793"/>
            <a:ext cx="5389066" cy="639589"/>
          </a:xfrm>
          <a:prstGeom prst="rect">
            <a:avLst/>
          </a:prstGeom>
        </p:spPr>
        <p:txBody>
          <a:bodyPr vert="horz" anchor="b"/>
          <a:lstStyle>
            <a:lvl1pPr marL="0" indent="0">
              <a:buNone/>
              <a:defRPr sz="1687" b="1"/>
            </a:lvl1pPr>
            <a:lvl2pPr marL="321473" indent="0">
              <a:buNone/>
              <a:defRPr sz="1406" b="1"/>
            </a:lvl2pPr>
            <a:lvl3pPr marL="642947" indent="0">
              <a:buNone/>
              <a:defRPr sz="1266" b="1"/>
            </a:lvl3pPr>
            <a:lvl4pPr marL="964420" indent="0">
              <a:buNone/>
              <a:defRPr sz="1125" b="1"/>
            </a:lvl4pPr>
            <a:lvl5pPr marL="1285894" indent="0">
              <a:buNone/>
              <a:defRPr sz="1125" b="1"/>
            </a:lvl5pPr>
            <a:lvl6pPr marL="1607367" indent="0">
              <a:buNone/>
              <a:defRPr sz="1125" b="1"/>
            </a:lvl6pPr>
            <a:lvl7pPr marL="1928840" indent="0">
              <a:buNone/>
              <a:defRPr sz="1125" b="1"/>
            </a:lvl7pPr>
            <a:lvl8pPr marL="2250314" indent="0">
              <a:buNone/>
              <a:defRPr sz="1125" b="1"/>
            </a:lvl8pPr>
            <a:lvl9pPr marL="2571787" indent="0">
              <a:buNone/>
              <a:defRPr sz="1125" b="1"/>
            </a:lvl9pPr>
          </a:lstStyle>
          <a:p>
            <a:pPr lvl="0"/>
            <a:r>
              <a:rPr lang="en-US"/>
              <a:t>Click to edit Master text styles</a:t>
            </a:r>
          </a:p>
        </p:txBody>
      </p:sp>
      <p:sp>
        <p:nvSpPr>
          <p:cNvPr id="6" name="Content Placeholder 5"/>
          <p:cNvSpPr>
            <a:spLocks noGrp="1"/>
          </p:cNvSpPr>
          <p:nvPr>
            <p:ph sz="quarter" idx="4"/>
          </p:nvPr>
        </p:nvSpPr>
        <p:spPr>
          <a:xfrm>
            <a:off x="6192741" y="2174379"/>
            <a:ext cx="5389066" cy="3951387"/>
          </a:xfrm>
          <a:prstGeom prst="rect">
            <a:avLst/>
          </a:prstGeom>
        </p:spPr>
        <p:txBody>
          <a:bodyPr vert="horz"/>
          <a:lstStyle>
            <a:lvl1pPr>
              <a:defRPr sz="1687"/>
            </a:lvl1pPr>
            <a:lvl2pPr>
              <a:defRPr sz="1406"/>
            </a:lvl2pPr>
            <a:lvl3pPr>
              <a:defRPr sz="1266"/>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62785810"/>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10196" y="274588"/>
            <a:ext cx="10971609"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3082652564"/>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205191-8DBD-B562-0824-AE96F353FDE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7261628-6513-8407-D94C-B410AE78446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B7E5559-AB0A-5158-9CEB-86550504FAE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41A0DB1-669E-1F79-5199-082987766AFB}"/>
              </a:ext>
            </a:extLst>
          </p:cNvPr>
          <p:cNvSpPr>
            <a:spLocks noGrp="1"/>
          </p:cNvSpPr>
          <p:nvPr>
            <p:ph type="dt" sz="half" idx="10"/>
          </p:nvPr>
        </p:nvSpPr>
        <p:spPr/>
        <p:txBody>
          <a:bodyPr/>
          <a:lstStyle/>
          <a:p>
            <a:fld id="{08CC7CE6-81EC-D946-8BF6-9A2E1ECD852B}" type="datetimeFigureOut">
              <a:rPr lang="en-US" smtClean="0"/>
              <a:t>10/16/25</a:t>
            </a:fld>
            <a:endParaRPr lang="en-US"/>
          </a:p>
        </p:txBody>
      </p:sp>
      <p:sp>
        <p:nvSpPr>
          <p:cNvPr id="6" name="Footer Placeholder 5">
            <a:extLst>
              <a:ext uri="{FF2B5EF4-FFF2-40B4-BE49-F238E27FC236}">
                <a16:creationId xmlns:a16="http://schemas.microsoft.com/office/drawing/2014/main" id="{9A366B2C-AB4B-6062-0A77-E3A2AC61907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A40C5FA-FE90-4F7B-6A03-82B05CE4E908}"/>
              </a:ext>
            </a:extLst>
          </p:cNvPr>
          <p:cNvSpPr>
            <a:spLocks noGrp="1"/>
          </p:cNvSpPr>
          <p:nvPr>
            <p:ph type="sldNum" sz="quarter" idx="12"/>
          </p:nvPr>
        </p:nvSpPr>
        <p:spPr/>
        <p:txBody>
          <a:bodyPr/>
          <a:lstStyle/>
          <a:p>
            <a:fld id="{FF4B95A0-3964-9F4E-9A32-892D86812290}" type="slidenum">
              <a:rPr lang="en-US" smtClean="0"/>
              <a:t>‹#›</a:t>
            </a:fld>
            <a:endParaRPr lang="en-US"/>
          </a:p>
        </p:txBody>
      </p:sp>
    </p:spTree>
    <p:extLst>
      <p:ext uri="{BB962C8B-B14F-4D97-AF65-F5344CB8AC3E}">
        <p14:creationId xmlns:p14="http://schemas.microsoft.com/office/powerpoint/2010/main" val="200415345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8101066"/>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10195" y="273474"/>
            <a:ext cx="4010919" cy="1161975"/>
          </a:xfrm>
          <a:prstGeom prst="rect">
            <a:avLst/>
          </a:prstGeom>
        </p:spPr>
        <p:txBody>
          <a:bodyPr vert="horz" anchor="b"/>
          <a:lstStyle>
            <a:lvl1pPr algn="l">
              <a:defRPr sz="1406" b="1"/>
            </a:lvl1pPr>
          </a:lstStyle>
          <a:p>
            <a:r>
              <a:rPr lang="en-US"/>
              <a:t>Click to edit Master title style</a:t>
            </a:r>
          </a:p>
        </p:txBody>
      </p:sp>
      <p:sp>
        <p:nvSpPr>
          <p:cNvPr id="3" name="Content Placeholder 2"/>
          <p:cNvSpPr>
            <a:spLocks noGrp="1"/>
          </p:cNvSpPr>
          <p:nvPr>
            <p:ph idx="1"/>
          </p:nvPr>
        </p:nvSpPr>
        <p:spPr>
          <a:xfrm>
            <a:off x="4766965" y="273472"/>
            <a:ext cx="6814839" cy="5852294"/>
          </a:xfrm>
          <a:prstGeom prst="rect">
            <a:avLst/>
          </a:prstGeom>
        </p:spPr>
        <p:txBody>
          <a:bodyPr vert="horz"/>
          <a:lstStyle>
            <a:lvl1pPr>
              <a:defRPr sz="2250"/>
            </a:lvl1pPr>
            <a:lvl2pPr>
              <a:defRPr sz="1969"/>
            </a:lvl2pPr>
            <a:lvl3pPr>
              <a:defRPr sz="1687"/>
            </a:lvl3pPr>
            <a:lvl4pPr>
              <a:defRPr sz="1406"/>
            </a:lvl4pPr>
            <a:lvl5pPr>
              <a:defRPr sz="1406"/>
            </a:lvl5pPr>
            <a:lvl6pPr>
              <a:defRPr sz="1406"/>
            </a:lvl6pPr>
            <a:lvl7pPr>
              <a:defRPr sz="1406"/>
            </a:lvl7pPr>
            <a:lvl8pPr>
              <a:defRPr sz="1406"/>
            </a:lvl8pPr>
            <a:lvl9pPr>
              <a:defRPr sz="140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0195" y="1435450"/>
            <a:ext cx="4010919" cy="4690318"/>
          </a:xfrm>
          <a:prstGeom prst="rect">
            <a:avLst/>
          </a:prstGeom>
        </p:spPr>
        <p:txBody>
          <a:bodyPr vert="horz"/>
          <a:lstStyle>
            <a:lvl1pPr marL="0" indent="0">
              <a:buNone/>
              <a:defRPr sz="984"/>
            </a:lvl1pPr>
            <a:lvl2pPr marL="321473" indent="0">
              <a:buNone/>
              <a:defRPr sz="844"/>
            </a:lvl2pPr>
            <a:lvl3pPr marL="642947" indent="0">
              <a:buNone/>
              <a:defRPr sz="703"/>
            </a:lvl3pPr>
            <a:lvl4pPr marL="964420" indent="0">
              <a:buNone/>
              <a:defRPr sz="633"/>
            </a:lvl4pPr>
            <a:lvl5pPr marL="1285894" indent="0">
              <a:buNone/>
              <a:defRPr sz="633"/>
            </a:lvl5pPr>
            <a:lvl6pPr marL="1607367" indent="0">
              <a:buNone/>
              <a:defRPr sz="633"/>
            </a:lvl6pPr>
            <a:lvl7pPr marL="1928840" indent="0">
              <a:buNone/>
              <a:defRPr sz="633"/>
            </a:lvl7pPr>
            <a:lvl8pPr marL="2250314" indent="0">
              <a:buNone/>
              <a:defRPr sz="633"/>
            </a:lvl8pPr>
            <a:lvl9pPr marL="2571787" indent="0">
              <a:buNone/>
              <a:defRPr sz="633"/>
            </a:lvl9pPr>
          </a:lstStyle>
          <a:p>
            <a:pPr lvl="0"/>
            <a:r>
              <a:rPr lang="en-US"/>
              <a:t>Click to edit Master text styles</a:t>
            </a:r>
          </a:p>
        </p:txBody>
      </p:sp>
    </p:spTree>
    <p:extLst>
      <p:ext uri="{BB962C8B-B14F-4D97-AF65-F5344CB8AC3E}">
        <p14:creationId xmlns:p14="http://schemas.microsoft.com/office/powerpoint/2010/main" val="3454800108"/>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90182" y="4800824"/>
            <a:ext cx="7314903" cy="567035"/>
          </a:xfrm>
          <a:prstGeom prst="rect">
            <a:avLst/>
          </a:prstGeom>
        </p:spPr>
        <p:txBody>
          <a:bodyPr vert="horz" anchor="b"/>
          <a:lstStyle>
            <a:lvl1pPr algn="l">
              <a:defRPr sz="1406" b="1"/>
            </a:lvl1pPr>
          </a:lstStyle>
          <a:p>
            <a:r>
              <a:rPr lang="en-US"/>
              <a:t>Click to edit Master title style</a:t>
            </a:r>
          </a:p>
        </p:txBody>
      </p:sp>
      <p:sp>
        <p:nvSpPr>
          <p:cNvPr id="3" name="Picture Placeholder 2"/>
          <p:cNvSpPr>
            <a:spLocks noGrp="1"/>
          </p:cNvSpPr>
          <p:nvPr>
            <p:ph type="pic" idx="1"/>
          </p:nvPr>
        </p:nvSpPr>
        <p:spPr>
          <a:xfrm>
            <a:off x="2390182" y="612802"/>
            <a:ext cx="7314903" cy="4114354"/>
          </a:xfrm>
          <a:prstGeom prst="rect">
            <a:avLst/>
          </a:prstGeom>
        </p:spPr>
        <p:txBody>
          <a:bodyPr vert="horz"/>
          <a:lstStyle>
            <a:lvl1pPr marL="0" indent="0">
              <a:buNone/>
              <a:defRPr sz="2250"/>
            </a:lvl1pPr>
            <a:lvl2pPr marL="321473" indent="0">
              <a:buNone/>
              <a:defRPr sz="1969"/>
            </a:lvl2pPr>
            <a:lvl3pPr marL="642947" indent="0">
              <a:buNone/>
              <a:defRPr sz="1687"/>
            </a:lvl3pPr>
            <a:lvl4pPr marL="964420" indent="0">
              <a:buNone/>
              <a:defRPr sz="1406"/>
            </a:lvl4pPr>
            <a:lvl5pPr marL="1285894" indent="0">
              <a:buNone/>
              <a:defRPr sz="1406"/>
            </a:lvl5pPr>
            <a:lvl6pPr marL="1607367" indent="0">
              <a:buNone/>
              <a:defRPr sz="1406"/>
            </a:lvl6pPr>
            <a:lvl7pPr marL="1928840" indent="0">
              <a:buNone/>
              <a:defRPr sz="1406"/>
            </a:lvl7pPr>
            <a:lvl8pPr marL="2250314" indent="0">
              <a:buNone/>
              <a:defRPr sz="1406"/>
            </a:lvl8pPr>
            <a:lvl9pPr marL="2571787" indent="0">
              <a:buNone/>
              <a:defRPr sz="1406"/>
            </a:lvl9pPr>
          </a:lstStyle>
          <a:p>
            <a:endParaRPr lang="en-US"/>
          </a:p>
        </p:txBody>
      </p:sp>
      <p:sp>
        <p:nvSpPr>
          <p:cNvPr id="4" name="Text Placeholder 3"/>
          <p:cNvSpPr>
            <a:spLocks noGrp="1"/>
          </p:cNvSpPr>
          <p:nvPr>
            <p:ph type="body" sz="half" idx="2"/>
          </p:nvPr>
        </p:nvSpPr>
        <p:spPr>
          <a:xfrm>
            <a:off x="2390182" y="5367859"/>
            <a:ext cx="7314903" cy="804788"/>
          </a:xfrm>
          <a:prstGeom prst="rect">
            <a:avLst/>
          </a:prstGeom>
        </p:spPr>
        <p:txBody>
          <a:bodyPr vert="horz"/>
          <a:lstStyle>
            <a:lvl1pPr marL="0" indent="0">
              <a:buNone/>
              <a:defRPr sz="984"/>
            </a:lvl1pPr>
            <a:lvl2pPr marL="321473" indent="0">
              <a:buNone/>
              <a:defRPr sz="844"/>
            </a:lvl2pPr>
            <a:lvl3pPr marL="642947" indent="0">
              <a:buNone/>
              <a:defRPr sz="703"/>
            </a:lvl3pPr>
            <a:lvl4pPr marL="964420" indent="0">
              <a:buNone/>
              <a:defRPr sz="633"/>
            </a:lvl4pPr>
            <a:lvl5pPr marL="1285894" indent="0">
              <a:buNone/>
              <a:defRPr sz="633"/>
            </a:lvl5pPr>
            <a:lvl6pPr marL="1607367" indent="0">
              <a:buNone/>
              <a:defRPr sz="633"/>
            </a:lvl6pPr>
            <a:lvl7pPr marL="1928840" indent="0">
              <a:buNone/>
              <a:defRPr sz="633"/>
            </a:lvl7pPr>
            <a:lvl8pPr marL="2250314" indent="0">
              <a:buNone/>
              <a:defRPr sz="633"/>
            </a:lvl8pPr>
            <a:lvl9pPr marL="2571787" indent="0">
              <a:buNone/>
              <a:defRPr sz="633"/>
            </a:lvl9pPr>
          </a:lstStyle>
          <a:p>
            <a:pPr lvl="0"/>
            <a:r>
              <a:rPr lang="en-US"/>
              <a:t>Click to edit Master text styles</a:t>
            </a:r>
          </a:p>
        </p:txBody>
      </p:sp>
    </p:spTree>
    <p:extLst>
      <p:ext uri="{BB962C8B-B14F-4D97-AF65-F5344CB8AC3E}">
        <p14:creationId xmlns:p14="http://schemas.microsoft.com/office/powerpoint/2010/main" val="3811893521"/>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10196" y="274588"/>
            <a:ext cx="10971609"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610196" y="1600648"/>
            <a:ext cx="10971609" cy="452511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09143109"/>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8903" y="274588"/>
            <a:ext cx="2742902" cy="585117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10195" y="274588"/>
            <a:ext cx="8085833" cy="585117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05719696"/>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3805" y="2130850"/>
            <a:ext cx="10364391" cy="1470049"/>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829100" y="3886649"/>
            <a:ext cx="8533804" cy="1752451"/>
          </a:xfrm>
          <a:prstGeom prst="rect">
            <a:avLst/>
          </a:prstGeom>
        </p:spPr>
        <p:txBody>
          <a:bodyPr vert="horz"/>
          <a:lstStyle>
            <a:lvl1pPr marL="0" indent="0" algn="ctr">
              <a:buNone/>
              <a:defRPr/>
            </a:lvl1pPr>
            <a:lvl2pPr marL="321473" indent="0" algn="ctr">
              <a:buNone/>
              <a:defRPr/>
            </a:lvl2pPr>
            <a:lvl3pPr marL="642947" indent="0" algn="ctr">
              <a:buNone/>
              <a:defRPr/>
            </a:lvl3pPr>
            <a:lvl4pPr marL="964420" indent="0" algn="ctr">
              <a:buNone/>
              <a:defRPr/>
            </a:lvl4pPr>
            <a:lvl5pPr marL="1285894" indent="0" algn="ctr">
              <a:buNone/>
              <a:defRPr/>
            </a:lvl5pPr>
            <a:lvl6pPr marL="1607367" indent="0" algn="ctr">
              <a:buNone/>
              <a:defRPr/>
            </a:lvl6pPr>
            <a:lvl7pPr marL="1928840" indent="0" algn="ctr">
              <a:buNone/>
              <a:defRPr/>
            </a:lvl7pPr>
            <a:lvl8pPr marL="2250314" indent="0" algn="ctr">
              <a:buNone/>
              <a:defRPr/>
            </a:lvl8pPr>
            <a:lvl9pPr marL="2571787" indent="0" algn="ctr">
              <a:buNone/>
              <a:defRPr/>
            </a:lvl9pPr>
          </a:lstStyle>
          <a:p>
            <a:r>
              <a:rPr lang="en-US"/>
              <a:t>Click to edit Master subtitle style</a:t>
            </a:r>
          </a:p>
        </p:txBody>
      </p:sp>
    </p:spTree>
    <p:extLst>
      <p:ext uri="{BB962C8B-B14F-4D97-AF65-F5344CB8AC3E}">
        <p14:creationId xmlns:p14="http://schemas.microsoft.com/office/powerpoint/2010/main" val="54720365"/>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0196" y="274588"/>
            <a:ext cx="10971609"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610196" y="1600648"/>
            <a:ext cx="10971609" cy="4525119"/>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57055618"/>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919" y="4406801"/>
            <a:ext cx="10362902" cy="1361777"/>
          </a:xfrm>
          <a:prstGeom prst="rect">
            <a:avLst/>
          </a:prstGeom>
        </p:spPr>
        <p:txBody>
          <a:bodyPr vert="horz" anchor="t"/>
          <a:lstStyle>
            <a:lvl1pPr algn="l">
              <a:defRPr sz="2813" b="1" cap="all"/>
            </a:lvl1pPr>
          </a:lstStyle>
          <a:p>
            <a:r>
              <a:rPr lang="en-US"/>
              <a:t>Click to edit Master title style</a:t>
            </a:r>
          </a:p>
        </p:txBody>
      </p:sp>
      <p:sp>
        <p:nvSpPr>
          <p:cNvPr id="3" name="Text Placeholder 2"/>
          <p:cNvSpPr>
            <a:spLocks noGrp="1"/>
          </p:cNvSpPr>
          <p:nvPr>
            <p:ph type="body" idx="1"/>
          </p:nvPr>
        </p:nvSpPr>
        <p:spPr>
          <a:xfrm>
            <a:off x="962919" y="2906613"/>
            <a:ext cx="10362902" cy="1500188"/>
          </a:xfrm>
          <a:prstGeom prst="rect">
            <a:avLst/>
          </a:prstGeom>
        </p:spPr>
        <p:txBody>
          <a:bodyPr vert="horz" anchor="b"/>
          <a:lstStyle>
            <a:lvl1pPr marL="0" indent="0">
              <a:buNone/>
              <a:defRPr sz="1406"/>
            </a:lvl1pPr>
            <a:lvl2pPr marL="321473" indent="0">
              <a:buNone/>
              <a:defRPr sz="1266"/>
            </a:lvl2pPr>
            <a:lvl3pPr marL="642947" indent="0">
              <a:buNone/>
              <a:defRPr sz="1125"/>
            </a:lvl3pPr>
            <a:lvl4pPr marL="964420" indent="0">
              <a:buNone/>
              <a:defRPr sz="984"/>
            </a:lvl4pPr>
            <a:lvl5pPr marL="1285894" indent="0">
              <a:buNone/>
              <a:defRPr sz="984"/>
            </a:lvl5pPr>
            <a:lvl6pPr marL="1607367" indent="0">
              <a:buNone/>
              <a:defRPr sz="984"/>
            </a:lvl6pPr>
            <a:lvl7pPr marL="1928840" indent="0">
              <a:buNone/>
              <a:defRPr sz="984"/>
            </a:lvl7pPr>
            <a:lvl8pPr marL="2250314" indent="0">
              <a:buNone/>
              <a:defRPr sz="984"/>
            </a:lvl8pPr>
            <a:lvl9pPr marL="2571787" indent="0">
              <a:buNone/>
              <a:defRPr sz="984"/>
            </a:lvl9pPr>
          </a:lstStyle>
          <a:p>
            <a:pPr lvl="0"/>
            <a:r>
              <a:rPr lang="en-US"/>
              <a:t>Click to edit Master text styles</a:t>
            </a:r>
          </a:p>
        </p:txBody>
      </p:sp>
    </p:spTree>
    <p:extLst>
      <p:ext uri="{BB962C8B-B14F-4D97-AF65-F5344CB8AC3E}">
        <p14:creationId xmlns:p14="http://schemas.microsoft.com/office/powerpoint/2010/main" val="2059285260"/>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10196" y="274588"/>
            <a:ext cx="10971609"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610197" y="1600648"/>
            <a:ext cx="5414368" cy="4525119"/>
          </a:xfrm>
          <a:prstGeom prst="rect">
            <a:avLst/>
          </a:prstGeom>
        </p:spPr>
        <p:txBody>
          <a:bodyPr vert="horz"/>
          <a:lstStyle>
            <a:lvl1pPr>
              <a:defRPr sz="1969"/>
            </a:lvl1pPr>
            <a:lvl2pPr>
              <a:defRPr sz="1687"/>
            </a:lvl2pPr>
            <a:lvl3pPr>
              <a:defRPr sz="1406"/>
            </a:lvl3pPr>
            <a:lvl4pPr>
              <a:defRPr sz="1266"/>
            </a:lvl4pPr>
            <a:lvl5pPr>
              <a:defRPr sz="1266"/>
            </a:lvl5pPr>
            <a:lvl6pPr>
              <a:defRPr sz="1266"/>
            </a:lvl6pPr>
            <a:lvl7pPr>
              <a:defRPr sz="1266"/>
            </a:lvl7pPr>
            <a:lvl8pPr>
              <a:defRPr sz="1266"/>
            </a:lvl8pPr>
            <a:lvl9pPr>
              <a:defRPr sz="126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67439" y="1600648"/>
            <a:ext cx="5414368" cy="4525119"/>
          </a:xfrm>
          <a:prstGeom prst="rect">
            <a:avLst/>
          </a:prstGeom>
        </p:spPr>
        <p:txBody>
          <a:bodyPr vert="horz"/>
          <a:lstStyle>
            <a:lvl1pPr>
              <a:defRPr sz="1969"/>
            </a:lvl1pPr>
            <a:lvl2pPr>
              <a:defRPr sz="1687"/>
            </a:lvl2pPr>
            <a:lvl3pPr>
              <a:defRPr sz="1406"/>
            </a:lvl3pPr>
            <a:lvl4pPr>
              <a:defRPr sz="1266"/>
            </a:lvl4pPr>
            <a:lvl5pPr>
              <a:defRPr sz="1266"/>
            </a:lvl5pPr>
            <a:lvl6pPr>
              <a:defRPr sz="1266"/>
            </a:lvl6pPr>
            <a:lvl7pPr>
              <a:defRPr sz="1266"/>
            </a:lvl7pPr>
            <a:lvl8pPr>
              <a:defRPr sz="1266"/>
            </a:lvl8pPr>
            <a:lvl9pPr>
              <a:defRPr sz="126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78283187"/>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10196" y="274588"/>
            <a:ext cx="10971609"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610197" y="1534793"/>
            <a:ext cx="5386090" cy="639589"/>
          </a:xfrm>
          <a:prstGeom prst="rect">
            <a:avLst/>
          </a:prstGeom>
        </p:spPr>
        <p:txBody>
          <a:bodyPr vert="horz" anchor="b"/>
          <a:lstStyle>
            <a:lvl1pPr marL="0" indent="0">
              <a:buNone/>
              <a:defRPr sz="1687" b="1"/>
            </a:lvl1pPr>
            <a:lvl2pPr marL="321473" indent="0">
              <a:buNone/>
              <a:defRPr sz="1406" b="1"/>
            </a:lvl2pPr>
            <a:lvl3pPr marL="642947" indent="0">
              <a:buNone/>
              <a:defRPr sz="1266" b="1"/>
            </a:lvl3pPr>
            <a:lvl4pPr marL="964420" indent="0">
              <a:buNone/>
              <a:defRPr sz="1125" b="1"/>
            </a:lvl4pPr>
            <a:lvl5pPr marL="1285894" indent="0">
              <a:buNone/>
              <a:defRPr sz="1125" b="1"/>
            </a:lvl5pPr>
            <a:lvl6pPr marL="1607367" indent="0">
              <a:buNone/>
              <a:defRPr sz="1125" b="1"/>
            </a:lvl6pPr>
            <a:lvl7pPr marL="1928840" indent="0">
              <a:buNone/>
              <a:defRPr sz="1125" b="1"/>
            </a:lvl7pPr>
            <a:lvl8pPr marL="2250314" indent="0">
              <a:buNone/>
              <a:defRPr sz="1125" b="1"/>
            </a:lvl8pPr>
            <a:lvl9pPr marL="2571787" indent="0">
              <a:buNone/>
              <a:defRPr sz="1125" b="1"/>
            </a:lvl9pPr>
          </a:lstStyle>
          <a:p>
            <a:pPr lvl="0"/>
            <a:r>
              <a:rPr lang="en-US"/>
              <a:t>Click to edit Master text styles</a:t>
            </a:r>
          </a:p>
        </p:txBody>
      </p:sp>
      <p:sp>
        <p:nvSpPr>
          <p:cNvPr id="4" name="Content Placeholder 3"/>
          <p:cNvSpPr>
            <a:spLocks noGrp="1"/>
          </p:cNvSpPr>
          <p:nvPr>
            <p:ph sz="half" idx="2"/>
          </p:nvPr>
        </p:nvSpPr>
        <p:spPr>
          <a:xfrm>
            <a:off x="610197" y="2174379"/>
            <a:ext cx="5386090" cy="3951387"/>
          </a:xfrm>
          <a:prstGeom prst="rect">
            <a:avLst/>
          </a:prstGeom>
        </p:spPr>
        <p:txBody>
          <a:bodyPr vert="horz"/>
          <a:lstStyle>
            <a:lvl1pPr>
              <a:defRPr sz="1687"/>
            </a:lvl1pPr>
            <a:lvl2pPr>
              <a:defRPr sz="1406"/>
            </a:lvl2pPr>
            <a:lvl3pPr>
              <a:defRPr sz="1266"/>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2741" y="1534793"/>
            <a:ext cx="5389066" cy="639589"/>
          </a:xfrm>
          <a:prstGeom prst="rect">
            <a:avLst/>
          </a:prstGeom>
        </p:spPr>
        <p:txBody>
          <a:bodyPr vert="horz" anchor="b"/>
          <a:lstStyle>
            <a:lvl1pPr marL="0" indent="0">
              <a:buNone/>
              <a:defRPr sz="1687" b="1"/>
            </a:lvl1pPr>
            <a:lvl2pPr marL="321473" indent="0">
              <a:buNone/>
              <a:defRPr sz="1406" b="1"/>
            </a:lvl2pPr>
            <a:lvl3pPr marL="642947" indent="0">
              <a:buNone/>
              <a:defRPr sz="1266" b="1"/>
            </a:lvl3pPr>
            <a:lvl4pPr marL="964420" indent="0">
              <a:buNone/>
              <a:defRPr sz="1125" b="1"/>
            </a:lvl4pPr>
            <a:lvl5pPr marL="1285894" indent="0">
              <a:buNone/>
              <a:defRPr sz="1125" b="1"/>
            </a:lvl5pPr>
            <a:lvl6pPr marL="1607367" indent="0">
              <a:buNone/>
              <a:defRPr sz="1125" b="1"/>
            </a:lvl6pPr>
            <a:lvl7pPr marL="1928840" indent="0">
              <a:buNone/>
              <a:defRPr sz="1125" b="1"/>
            </a:lvl7pPr>
            <a:lvl8pPr marL="2250314" indent="0">
              <a:buNone/>
              <a:defRPr sz="1125" b="1"/>
            </a:lvl8pPr>
            <a:lvl9pPr marL="2571787" indent="0">
              <a:buNone/>
              <a:defRPr sz="1125" b="1"/>
            </a:lvl9pPr>
          </a:lstStyle>
          <a:p>
            <a:pPr lvl="0"/>
            <a:r>
              <a:rPr lang="en-US"/>
              <a:t>Click to edit Master text styles</a:t>
            </a:r>
          </a:p>
        </p:txBody>
      </p:sp>
      <p:sp>
        <p:nvSpPr>
          <p:cNvPr id="6" name="Content Placeholder 5"/>
          <p:cNvSpPr>
            <a:spLocks noGrp="1"/>
          </p:cNvSpPr>
          <p:nvPr>
            <p:ph sz="quarter" idx="4"/>
          </p:nvPr>
        </p:nvSpPr>
        <p:spPr>
          <a:xfrm>
            <a:off x="6192741" y="2174379"/>
            <a:ext cx="5389066" cy="3951387"/>
          </a:xfrm>
          <a:prstGeom prst="rect">
            <a:avLst/>
          </a:prstGeom>
        </p:spPr>
        <p:txBody>
          <a:bodyPr vert="horz"/>
          <a:lstStyle>
            <a:lvl1pPr>
              <a:defRPr sz="1687"/>
            </a:lvl1pPr>
            <a:lvl2pPr>
              <a:defRPr sz="1406"/>
            </a:lvl2pPr>
            <a:lvl3pPr>
              <a:defRPr sz="1266"/>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06844089"/>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E6A659-E0CA-A9E7-EA08-F3EB4253CFA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00EBA43-008D-282B-78AA-713A7666FAD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E0AB9C6-00E3-368F-B4EB-EB387629B55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EFF3F53-8818-B40F-71AC-267AD720BD8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771FD5C-614B-832E-E93B-E6601C53775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962CA19-B6B9-57BD-24F9-68326FEA0E04}"/>
              </a:ext>
            </a:extLst>
          </p:cNvPr>
          <p:cNvSpPr>
            <a:spLocks noGrp="1"/>
          </p:cNvSpPr>
          <p:nvPr>
            <p:ph type="dt" sz="half" idx="10"/>
          </p:nvPr>
        </p:nvSpPr>
        <p:spPr/>
        <p:txBody>
          <a:bodyPr/>
          <a:lstStyle/>
          <a:p>
            <a:fld id="{08CC7CE6-81EC-D946-8BF6-9A2E1ECD852B}" type="datetimeFigureOut">
              <a:rPr lang="en-US" smtClean="0"/>
              <a:t>10/16/25</a:t>
            </a:fld>
            <a:endParaRPr lang="en-US"/>
          </a:p>
        </p:txBody>
      </p:sp>
      <p:sp>
        <p:nvSpPr>
          <p:cNvPr id="8" name="Footer Placeholder 7">
            <a:extLst>
              <a:ext uri="{FF2B5EF4-FFF2-40B4-BE49-F238E27FC236}">
                <a16:creationId xmlns:a16="http://schemas.microsoft.com/office/drawing/2014/main" id="{BE93F51C-BBE5-8473-722C-A43F347683F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9E3045C-89F2-6E5D-8431-C2AB05E33D2E}"/>
              </a:ext>
            </a:extLst>
          </p:cNvPr>
          <p:cNvSpPr>
            <a:spLocks noGrp="1"/>
          </p:cNvSpPr>
          <p:nvPr>
            <p:ph type="sldNum" sz="quarter" idx="12"/>
          </p:nvPr>
        </p:nvSpPr>
        <p:spPr/>
        <p:txBody>
          <a:bodyPr/>
          <a:lstStyle/>
          <a:p>
            <a:fld id="{FF4B95A0-3964-9F4E-9A32-892D86812290}" type="slidenum">
              <a:rPr lang="en-US" smtClean="0"/>
              <a:t>‹#›</a:t>
            </a:fld>
            <a:endParaRPr lang="en-US"/>
          </a:p>
        </p:txBody>
      </p:sp>
    </p:spTree>
    <p:extLst>
      <p:ext uri="{BB962C8B-B14F-4D97-AF65-F5344CB8AC3E}">
        <p14:creationId xmlns:p14="http://schemas.microsoft.com/office/powerpoint/2010/main" val="409705110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10196" y="274588"/>
            <a:ext cx="10971609"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4066741787"/>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2495304"/>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10195" y="273474"/>
            <a:ext cx="4010919" cy="1161975"/>
          </a:xfrm>
          <a:prstGeom prst="rect">
            <a:avLst/>
          </a:prstGeom>
        </p:spPr>
        <p:txBody>
          <a:bodyPr vert="horz" anchor="b"/>
          <a:lstStyle>
            <a:lvl1pPr algn="l">
              <a:defRPr sz="1406" b="1"/>
            </a:lvl1pPr>
          </a:lstStyle>
          <a:p>
            <a:r>
              <a:rPr lang="en-US"/>
              <a:t>Click to edit Master title style</a:t>
            </a:r>
          </a:p>
        </p:txBody>
      </p:sp>
      <p:sp>
        <p:nvSpPr>
          <p:cNvPr id="3" name="Content Placeholder 2"/>
          <p:cNvSpPr>
            <a:spLocks noGrp="1"/>
          </p:cNvSpPr>
          <p:nvPr>
            <p:ph idx="1"/>
          </p:nvPr>
        </p:nvSpPr>
        <p:spPr>
          <a:xfrm>
            <a:off x="4766965" y="273472"/>
            <a:ext cx="6814839" cy="5852294"/>
          </a:xfrm>
          <a:prstGeom prst="rect">
            <a:avLst/>
          </a:prstGeom>
        </p:spPr>
        <p:txBody>
          <a:bodyPr vert="horz"/>
          <a:lstStyle>
            <a:lvl1pPr>
              <a:defRPr sz="2250"/>
            </a:lvl1pPr>
            <a:lvl2pPr>
              <a:defRPr sz="1969"/>
            </a:lvl2pPr>
            <a:lvl3pPr>
              <a:defRPr sz="1687"/>
            </a:lvl3pPr>
            <a:lvl4pPr>
              <a:defRPr sz="1406"/>
            </a:lvl4pPr>
            <a:lvl5pPr>
              <a:defRPr sz="1406"/>
            </a:lvl5pPr>
            <a:lvl6pPr>
              <a:defRPr sz="1406"/>
            </a:lvl6pPr>
            <a:lvl7pPr>
              <a:defRPr sz="1406"/>
            </a:lvl7pPr>
            <a:lvl8pPr>
              <a:defRPr sz="1406"/>
            </a:lvl8pPr>
            <a:lvl9pPr>
              <a:defRPr sz="140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0195" y="1435450"/>
            <a:ext cx="4010919" cy="4690318"/>
          </a:xfrm>
          <a:prstGeom prst="rect">
            <a:avLst/>
          </a:prstGeom>
        </p:spPr>
        <p:txBody>
          <a:bodyPr vert="horz"/>
          <a:lstStyle>
            <a:lvl1pPr marL="0" indent="0">
              <a:buNone/>
              <a:defRPr sz="984"/>
            </a:lvl1pPr>
            <a:lvl2pPr marL="321473" indent="0">
              <a:buNone/>
              <a:defRPr sz="844"/>
            </a:lvl2pPr>
            <a:lvl3pPr marL="642947" indent="0">
              <a:buNone/>
              <a:defRPr sz="703"/>
            </a:lvl3pPr>
            <a:lvl4pPr marL="964420" indent="0">
              <a:buNone/>
              <a:defRPr sz="633"/>
            </a:lvl4pPr>
            <a:lvl5pPr marL="1285894" indent="0">
              <a:buNone/>
              <a:defRPr sz="633"/>
            </a:lvl5pPr>
            <a:lvl6pPr marL="1607367" indent="0">
              <a:buNone/>
              <a:defRPr sz="633"/>
            </a:lvl6pPr>
            <a:lvl7pPr marL="1928840" indent="0">
              <a:buNone/>
              <a:defRPr sz="633"/>
            </a:lvl7pPr>
            <a:lvl8pPr marL="2250314" indent="0">
              <a:buNone/>
              <a:defRPr sz="633"/>
            </a:lvl8pPr>
            <a:lvl9pPr marL="2571787" indent="0">
              <a:buNone/>
              <a:defRPr sz="633"/>
            </a:lvl9pPr>
          </a:lstStyle>
          <a:p>
            <a:pPr lvl="0"/>
            <a:r>
              <a:rPr lang="en-US"/>
              <a:t>Click to edit Master text styles</a:t>
            </a:r>
          </a:p>
        </p:txBody>
      </p:sp>
    </p:spTree>
    <p:extLst>
      <p:ext uri="{BB962C8B-B14F-4D97-AF65-F5344CB8AC3E}">
        <p14:creationId xmlns:p14="http://schemas.microsoft.com/office/powerpoint/2010/main" val="2008300676"/>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90182" y="4800824"/>
            <a:ext cx="7314903" cy="567035"/>
          </a:xfrm>
          <a:prstGeom prst="rect">
            <a:avLst/>
          </a:prstGeom>
        </p:spPr>
        <p:txBody>
          <a:bodyPr vert="horz" anchor="b"/>
          <a:lstStyle>
            <a:lvl1pPr algn="l">
              <a:defRPr sz="1406" b="1"/>
            </a:lvl1pPr>
          </a:lstStyle>
          <a:p>
            <a:r>
              <a:rPr lang="en-US"/>
              <a:t>Click to edit Master title style</a:t>
            </a:r>
          </a:p>
        </p:txBody>
      </p:sp>
      <p:sp>
        <p:nvSpPr>
          <p:cNvPr id="3" name="Picture Placeholder 2"/>
          <p:cNvSpPr>
            <a:spLocks noGrp="1"/>
          </p:cNvSpPr>
          <p:nvPr>
            <p:ph type="pic" idx="1"/>
          </p:nvPr>
        </p:nvSpPr>
        <p:spPr>
          <a:xfrm>
            <a:off x="2390182" y="612802"/>
            <a:ext cx="7314903" cy="4114354"/>
          </a:xfrm>
          <a:prstGeom prst="rect">
            <a:avLst/>
          </a:prstGeom>
        </p:spPr>
        <p:txBody>
          <a:bodyPr vert="horz"/>
          <a:lstStyle>
            <a:lvl1pPr marL="0" indent="0">
              <a:buNone/>
              <a:defRPr sz="2250"/>
            </a:lvl1pPr>
            <a:lvl2pPr marL="321473" indent="0">
              <a:buNone/>
              <a:defRPr sz="1969"/>
            </a:lvl2pPr>
            <a:lvl3pPr marL="642947" indent="0">
              <a:buNone/>
              <a:defRPr sz="1687"/>
            </a:lvl3pPr>
            <a:lvl4pPr marL="964420" indent="0">
              <a:buNone/>
              <a:defRPr sz="1406"/>
            </a:lvl4pPr>
            <a:lvl5pPr marL="1285894" indent="0">
              <a:buNone/>
              <a:defRPr sz="1406"/>
            </a:lvl5pPr>
            <a:lvl6pPr marL="1607367" indent="0">
              <a:buNone/>
              <a:defRPr sz="1406"/>
            </a:lvl6pPr>
            <a:lvl7pPr marL="1928840" indent="0">
              <a:buNone/>
              <a:defRPr sz="1406"/>
            </a:lvl7pPr>
            <a:lvl8pPr marL="2250314" indent="0">
              <a:buNone/>
              <a:defRPr sz="1406"/>
            </a:lvl8pPr>
            <a:lvl9pPr marL="2571787" indent="0">
              <a:buNone/>
              <a:defRPr sz="1406"/>
            </a:lvl9pPr>
          </a:lstStyle>
          <a:p>
            <a:endParaRPr lang="en-US"/>
          </a:p>
        </p:txBody>
      </p:sp>
      <p:sp>
        <p:nvSpPr>
          <p:cNvPr id="4" name="Text Placeholder 3"/>
          <p:cNvSpPr>
            <a:spLocks noGrp="1"/>
          </p:cNvSpPr>
          <p:nvPr>
            <p:ph type="body" sz="half" idx="2"/>
          </p:nvPr>
        </p:nvSpPr>
        <p:spPr>
          <a:xfrm>
            <a:off x="2390182" y="5367859"/>
            <a:ext cx="7314903" cy="804788"/>
          </a:xfrm>
          <a:prstGeom prst="rect">
            <a:avLst/>
          </a:prstGeom>
        </p:spPr>
        <p:txBody>
          <a:bodyPr vert="horz"/>
          <a:lstStyle>
            <a:lvl1pPr marL="0" indent="0">
              <a:buNone/>
              <a:defRPr sz="984"/>
            </a:lvl1pPr>
            <a:lvl2pPr marL="321473" indent="0">
              <a:buNone/>
              <a:defRPr sz="844"/>
            </a:lvl2pPr>
            <a:lvl3pPr marL="642947" indent="0">
              <a:buNone/>
              <a:defRPr sz="703"/>
            </a:lvl3pPr>
            <a:lvl4pPr marL="964420" indent="0">
              <a:buNone/>
              <a:defRPr sz="633"/>
            </a:lvl4pPr>
            <a:lvl5pPr marL="1285894" indent="0">
              <a:buNone/>
              <a:defRPr sz="633"/>
            </a:lvl5pPr>
            <a:lvl6pPr marL="1607367" indent="0">
              <a:buNone/>
              <a:defRPr sz="633"/>
            </a:lvl6pPr>
            <a:lvl7pPr marL="1928840" indent="0">
              <a:buNone/>
              <a:defRPr sz="633"/>
            </a:lvl7pPr>
            <a:lvl8pPr marL="2250314" indent="0">
              <a:buNone/>
              <a:defRPr sz="633"/>
            </a:lvl8pPr>
            <a:lvl9pPr marL="2571787" indent="0">
              <a:buNone/>
              <a:defRPr sz="633"/>
            </a:lvl9pPr>
          </a:lstStyle>
          <a:p>
            <a:pPr lvl="0"/>
            <a:r>
              <a:rPr lang="en-US"/>
              <a:t>Click to edit Master text styles</a:t>
            </a:r>
          </a:p>
        </p:txBody>
      </p:sp>
    </p:spTree>
    <p:extLst>
      <p:ext uri="{BB962C8B-B14F-4D97-AF65-F5344CB8AC3E}">
        <p14:creationId xmlns:p14="http://schemas.microsoft.com/office/powerpoint/2010/main" val="22511985"/>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10196" y="274588"/>
            <a:ext cx="10971609"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610196" y="1600648"/>
            <a:ext cx="10971609" cy="452511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0107463"/>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8903" y="274588"/>
            <a:ext cx="2742902" cy="585117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10195" y="274588"/>
            <a:ext cx="8085833" cy="585117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12400455"/>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3805" y="2130850"/>
            <a:ext cx="10364391" cy="1470049"/>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829100" y="3886649"/>
            <a:ext cx="8533804" cy="1752451"/>
          </a:xfrm>
          <a:prstGeom prst="rect">
            <a:avLst/>
          </a:prstGeom>
        </p:spPr>
        <p:txBody>
          <a:bodyPr vert="horz"/>
          <a:lstStyle>
            <a:lvl1pPr marL="0" indent="0" algn="ctr">
              <a:buNone/>
              <a:defRPr/>
            </a:lvl1pPr>
            <a:lvl2pPr marL="321473" indent="0" algn="ctr">
              <a:buNone/>
              <a:defRPr/>
            </a:lvl2pPr>
            <a:lvl3pPr marL="642947" indent="0" algn="ctr">
              <a:buNone/>
              <a:defRPr/>
            </a:lvl3pPr>
            <a:lvl4pPr marL="964420" indent="0" algn="ctr">
              <a:buNone/>
              <a:defRPr/>
            </a:lvl4pPr>
            <a:lvl5pPr marL="1285894" indent="0" algn="ctr">
              <a:buNone/>
              <a:defRPr/>
            </a:lvl5pPr>
            <a:lvl6pPr marL="1607367" indent="0" algn="ctr">
              <a:buNone/>
              <a:defRPr/>
            </a:lvl6pPr>
            <a:lvl7pPr marL="1928840" indent="0" algn="ctr">
              <a:buNone/>
              <a:defRPr/>
            </a:lvl7pPr>
            <a:lvl8pPr marL="2250314" indent="0" algn="ctr">
              <a:buNone/>
              <a:defRPr/>
            </a:lvl8pPr>
            <a:lvl9pPr marL="2571787" indent="0" algn="ctr">
              <a:buNone/>
              <a:defRPr/>
            </a:lvl9pPr>
          </a:lstStyle>
          <a:p>
            <a:r>
              <a:rPr lang="en-US"/>
              <a:t>Click to edit Master subtitle style</a:t>
            </a:r>
          </a:p>
        </p:txBody>
      </p:sp>
    </p:spTree>
    <p:extLst>
      <p:ext uri="{BB962C8B-B14F-4D97-AF65-F5344CB8AC3E}">
        <p14:creationId xmlns:p14="http://schemas.microsoft.com/office/powerpoint/2010/main" val="1589450093"/>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0196" y="274588"/>
            <a:ext cx="10971609"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610196" y="1600648"/>
            <a:ext cx="10971609" cy="4525119"/>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19547245"/>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919" y="4406801"/>
            <a:ext cx="10362902" cy="1361777"/>
          </a:xfrm>
          <a:prstGeom prst="rect">
            <a:avLst/>
          </a:prstGeom>
        </p:spPr>
        <p:txBody>
          <a:bodyPr vert="horz" anchor="t"/>
          <a:lstStyle>
            <a:lvl1pPr algn="l">
              <a:defRPr sz="2813" b="1" cap="all"/>
            </a:lvl1pPr>
          </a:lstStyle>
          <a:p>
            <a:r>
              <a:rPr lang="en-US"/>
              <a:t>Click to edit Master title style</a:t>
            </a:r>
          </a:p>
        </p:txBody>
      </p:sp>
      <p:sp>
        <p:nvSpPr>
          <p:cNvPr id="3" name="Text Placeholder 2"/>
          <p:cNvSpPr>
            <a:spLocks noGrp="1"/>
          </p:cNvSpPr>
          <p:nvPr>
            <p:ph type="body" idx="1"/>
          </p:nvPr>
        </p:nvSpPr>
        <p:spPr>
          <a:xfrm>
            <a:off x="962919" y="2906613"/>
            <a:ext cx="10362902" cy="1500188"/>
          </a:xfrm>
          <a:prstGeom prst="rect">
            <a:avLst/>
          </a:prstGeom>
        </p:spPr>
        <p:txBody>
          <a:bodyPr vert="horz" anchor="b"/>
          <a:lstStyle>
            <a:lvl1pPr marL="0" indent="0">
              <a:buNone/>
              <a:defRPr sz="1406"/>
            </a:lvl1pPr>
            <a:lvl2pPr marL="321473" indent="0">
              <a:buNone/>
              <a:defRPr sz="1266"/>
            </a:lvl2pPr>
            <a:lvl3pPr marL="642947" indent="0">
              <a:buNone/>
              <a:defRPr sz="1125"/>
            </a:lvl3pPr>
            <a:lvl4pPr marL="964420" indent="0">
              <a:buNone/>
              <a:defRPr sz="984"/>
            </a:lvl4pPr>
            <a:lvl5pPr marL="1285894" indent="0">
              <a:buNone/>
              <a:defRPr sz="984"/>
            </a:lvl5pPr>
            <a:lvl6pPr marL="1607367" indent="0">
              <a:buNone/>
              <a:defRPr sz="984"/>
            </a:lvl6pPr>
            <a:lvl7pPr marL="1928840" indent="0">
              <a:buNone/>
              <a:defRPr sz="984"/>
            </a:lvl7pPr>
            <a:lvl8pPr marL="2250314" indent="0">
              <a:buNone/>
              <a:defRPr sz="984"/>
            </a:lvl8pPr>
            <a:lvl9pPr marL="2571787" indent="0">
              <a:buNone/>
              <a:defRPr sz="984"/>
            </a:lvl9pPr>
          </a:lstStyle>
          <a:p>
            <a:pPr lvl="0"/>
            <a:r>
              <a:rPr lang="en-US"/>
              <a:t>Click to edit Master text styles</a:t>
            </a:r>
          </a:p>
        </p:txBody>
      </p:sp>
    </p:spTree>
    <p:extLst>
      <p:ext uri="{BB962C8B-B14F-4D97-AF65-F5344CB8AC3E}">
        <p14:creationId xmlns:p14="http://schemas.microsoft.com/office/powerpoint/2010/main" val="3416711716"/>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10196" y="274588"/>
            <a:ext cx="10971609"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610197" y="1600648"/>
            <a:ext cx="5414368" cy="4525119"/>
          </a:xfrm>
          <a:prstGeom prst="rect">
            <a:avLst/>
          </a:prstGeom>
        </p:spPr>
        <p:txBody>
          <a:bodyPr vert="horz"/>
          <a:lstStyle>
            <a:lvl1pPr>
              <a:defRPr sz="1969"/>
            </a:lvl1pPr>
            <a:lvl2pPr>
              <a:defRPr sz="1687"/>
            </a:lvl2pPr>
            <a:lvl3pPr>
              <a:defRPr sz="1406"/>
            </a:lvl3pPr>
            <a:lvl4pPr>
              <a:defRPr sz="1266"/>
            </a:lvl4pPr>
            <a:lvl5pPr>
              <a:defRPr sz="1266"/>
            </a:lvl5pPr>
            <a:lvl6pPr>
              <a:defRPr sz="1266"/>
            </a:lvl6pPr>
            <a:lvl7pPr>
              <a:defRPr sz="1266"/>
            </a:lvl7pPr>
            <a:lvl8pPr>
              <a:defRPr sz="1266"/>
            </a:lvl8pPr>
            <a:lvl9pPr>
              <a:defRPr sz="126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67439" y="1600648"/>
            <a:ext cx="5414368" cy="4525119"/>
          </a:xfrm>
          <a:prstGeom prst="rect">
            <a:avLst/>
          </a:prstGeom>
        </p:spPr>
        <p:txBody>
          <a:bodyPr vert="horz"/>
          <a:lstStyle>
            <a:lvl1pPr>
              <a:defRPr sz="1969"/>
            </a:lvl1pPr>
            <a:lvl2pPr>
              <a:defRPr sz="1687"/>
            </a:lvl2pPr>
            <a:lvl3pPr>
              <a:defRPr sz="1406"/>
            </a:lvl3pPr>
            <a:lvl4pPr>
              <a:defRPr sz="1266"/>
            </a:lvl4pPr>
            <a:lvl5pPr>
              <a:defRPr sz="1266"/>
            </a:lvl5pPr>
            <a:lvl6pPr>
              <a:defRPr sz="1266"/>
            </a:lvl6pPr>
            <a:lvl7pPr>
              <a:defRPr sz="1266"/>
            </a:lvl7pPr>
            <a:lvl8pPr>
              <a:defRPr sz="1266"/>
            </a:lvl8pPr>
            <a:lvl9pPr>
              <a:defRPr sz="126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45525785"/>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37CF34-FCF8-8962-BCE8-C2D469303E1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17E61A1-4F3E-D81B-B3E5-D8D1C40F0378}"/>
              </a:ext>
            </a:extLst>
          </p:cNvPr>
          <p:cNvSpPr>
            <a:spLocks noGrp="1"/>
          </p:cNvSpPr>
          <p:nvPr>
            <p:ph type="dt" sz="half" idx="10"/>
          </p:nvPr>
        </p:nvSpPr>
        <p:spPr/>
        <p:txBody>
          <a:bodyPr/>
          <a:lstStyle/>
          <a:p>
            <a:fld id="{08CC7CE6-81EC-D946-8BF6-9A2E1ECD852B}" type="datetimeFigureOut">
              <a:rPr lang="en-US" smtClean="0"/>
              <a:t>10/16/25</a:t>
            </a:fld>
            <a:endParaRPr lang="en-US"/>
          </a:p>
        </p:txBody>
      </p:sp>
      <p:sp>
        <p:nvSpPr>
          <p:cNvPr id="4" name="Footer Placeholder 3">
            <a:extLst>
              <a:ext uri="{FF2B5EF4-FFF2-40B4-BE49-F238E27FC236}">
                <a16:creationId xmlns:a16="http://schemas.microsoft.com/office/drawing/2014/main" id="{40BD8372-24C0-08B3-E069-7E2FAD7689A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92731DA-5067-57C2-18A3-4BA340FC1408}"/>
              </a:ext>
            </a:extLst>
          </p:cNvPr>
          <p:cNvSpPr>
            <a:spLocks noGrp="1"/>
          </p:cNvSpPr>
          <p:nvPr>
            <p:ph type="sldNum" sz="quarter" idx="12"/>
          </p:nvPr>
        </p:nvSpPr>
        <p:spPr/>
        <p:txBody>
          <a:bodyPr/>
          <a:lstStyle/>
          <a:p>
            <a:fld id="{FF4B95A0-3964-9F4E-9A32-892D86812290}" type="slidenum">
              <a:rPr lang="en-US" smtClean="0"/>
              <a:t>‹#›</a:t>
            </a:fld>
            <a:endParaRPr lang="en-US"/>
          </a:p>
        </p:txBody>
      </p:sp>
    </p:spTree>
    <p:extLst>
      <p:ext uri="{BB962C8B-B14F-4D97-AF65-F5344CB8AC3E}">
        <p14:creationId xmlns:p14="http://schemas.microsoft.com/office/powerpoint/2010/main" val="85388669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10196" y="274588"/>
            <a:ext cx="10971609"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610197" y="1534793"/>
            <a:ext cx="5386090" cy="639589"/>
          </a:xfrm>
          <a:prstGeom prst="rect">
            <a:avLst/>
          </a:prstGeom>
        </p:spPr>
        <p:txBody>
          <a:bodyPr vert="horz" anchor="b"/>
          <a:lstStyle>
            <a:lvl1pPr marL="0" indent="0">
              <a:buNone/>
              <a:defRPr sz="1687" b="1"/>
            </a:lvl1pPr>
            <a:lvl2pPr marL="321473" indent="0">
              <a:buNone/>
              <a:defRPr sz="1406" b="1"/>
            </a:lvl2pPr>
            <a:lvl3pPr marL="642947" indent="0">
              <a:buNone/>
              <a:defRPr sz="1266" b="1"/>
            </a:lvl3pPr>
            <a:lvl4pPr marL="964420" indent="0">
              <a:buNone/>
              <a:defRPr sz="1125" b="1"/>
            </a:lvl4pPr>
            <a:lvl5pPr marL="1285894" indent="0">
              <a:buNone/>
              <a:defRPr sz="1125" b="1"/>
            </a:lvl5pPr>
            <a:lvl6pPr marL="1607367" indent="0">
              <a:buNone/>
              <a:defRPr sz="1125" b="1"/>
            </a:lvl6pPr>
            <a:lvl7pPr marL="1928840" indent="0">
              <a:buNone/>
              <a:defRPr sz="1125" b="1"/>
            </a:lvl7pPr>
            <a:lvl8pPr marL="2250314" indent="0">
              <a:buNone/>
              <a:defRPr sz="1125" b="1"/>
            </a:lvl8pPr>
            <a:lvl9pPr marL="2571787" indent="0">
              <a:buNone/>
              <a:defRPr sz="1125" b="1"/>
            </a:lvl9pPr>
          </a:lstStyle>
          <a:p>
            <a:pPr lvl="0"/>
            <a:r>
              <a:rPr lang="en-US"/>
              <a:t>Click to edit Master text styles</a:t>
            </a:r>
          </a:p>
        </p:txBody>
      </p:sp>
      <p:sp>
        <p:nvSpPr>
          <p:cNvPr id="4" name="Content Placeholder 3"/>
          <p:cNvSpPr>
            <a:spLocks noGrp="1"/>
          </p:cNvSpPr>
          <p:nvPr>
            <p:ph sz="half" idx="2"/>
          </p:nvPr>
        </p:nvSpPr>
        <p:spPr>
          <a:xfrm>
            <a:off x="610197" y="2174379"/>
            <a:ext cx="5386090" cy="3951387"/>
          </a:xfrm>
          <a:prstGeom prst="rect">
            <a:avLst/>
          </a:prstGeom>
        </p:spPr>
        <p:txBody>
          <a:bodyPr vert="horz"/>
          <a:lstStyle>
            <a:lvl1pPr>
              <a:defRPr sz="1687"/>
            </a:lvl1pPr>
            <a:lvl2pPr>
              <a:defRPr sz="1406"/>
            </a:lvl2pPr>
            <a:lvl3pPr>
              <a:defRPr sz="1266"/>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2741" y="1534793"/>
            <a:ext cx="5389066" cy="639589"/>
          </a:xfrm>
          <a:prstGeom prst="rect">
            <a:avLst/>
          </a:prstGeom>
        </p:spPr>
        <p:txBody>
          <a:bodyPr vert="horz" anchor="b"/>
          <a:lstStyle>
            <a:lvl1pPr marL="0" indent="0">
              <a:buNone/>
              <a:defRPr sz="1687" b="1"/>
            </a:lvl1pPr>
            <a:lvl2pPr marL="321473" indent="0">
              <a:buNone/>
              <a:defRPr sz="1406" b="1"/>
            </a:lvl2pPr>
            <a:lvl3pPr marL="642947" indent="0">
              <a:buNone/>
              <a:defRPr sz="1266" b="1"/>
            </a:lvl3pPr>
            <a:lvl4pPr marL="964420" indent="0">
              <a:buNone/>
              <a:defRPr sz="1125" b="1"/>
            </a:lvl4pPr>
            <a:lvl5pPr marL="1285894" indent="0">
              <a:buNone/>
              <a:defRPr sz="1125" b="1"/>
            </a:lvl5pPr>
            <a:lvl6pPr marL="1607367" indent="0">
              <a:buNone/>
              <a:defRPr sz="1125" b="1"/>
            </a:lvl6pPr>
            <a:lvl7pPr marL="1928840" indent="0">
              <a:buNone/>
              <a:defRPr sz="1125" b="1"/>
            </a:lvl7pPr>
            <a:lvl8pPr marL="2250314" indent="0">
              <a:buNone/>
              <a:defRPr sz="1125" b="1"/>
            </a:lvl8pPr>
            <a:lvl9pPr marL="2571787" indent="0">
              <a:buNone/>
              <a:defRPr sz="1125" b="1"/>
            </a:lvl9pPr>
          </a:lstStyle>
          <a:p>
            <a:pPr lvl="0"/>
            <a:r>
              <a:rPr lang="en-US"/>
              <a:t>Click to edit Master text styles</a:t>
            </a:r>
          </a:p>
        </p:txBody>
      </p:sp>
      <p:sp>
        <p:nvSpPr>
          <p:cNvPr id="6" name="Content Placeholder 5"/>
          <p:cNvSpPr>
            <a:spLocks noGrp="1"/>
          </p:cNvSpPr>
          <p:nvPr>
            <p:ph sz="quarter" idx="4"/>
          </p:nvPr>
        </p:nvSpPr>
        <p:spPr>
          <a:xfrm>
            <a:off x="6192741" y="2174379"/>
            <a:ext cx="5389066" cy="3951387"/>
          </a:xfrm>
          <a:prstGeom prst="rect">
            <a:avLst/>
          </a:prstGeom>
        </p:spPr>
        <p:txBody>
          <a:bodyPr vert="horz"/>
          <a:lstStyle>
            <a:lvl1pPr>
              <a:defRPr sz="1687"/>
            </a:lvl1pPr>
            <a:lvl2pPr>
              <a:defRPr sz="1406"/>
            </a:lvl2pPr>
            <a:lvl3pPr>
              <a:defRPr sz="1266"/>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74771416"/>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10196" y="274588"/>
            <a:ext cx="10971609"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3530163677"/>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7544892"/>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10195" y="273474"/>
            <a:ext cx="4010919" cy="1161975"/>
          </a:xfrm>
          <a:prstGeom prst="rect">
            <a:avLst/>
          </a:prstGeom>
        </p:spPr>
        <p:txBody>
          <a:bodyPr vert="horz" anchor="b"/>
          <a:lstStyle>
            <a:lvl1pPr algn="l">
              <a:defRPr sz="1406" b="1"/>
            </a:lvl1pPr>
          </a:lstStyle>
          <a:p>
            <a:r>
              <a:rPr lang="en-US"/>
              <a:t>Click to edit Master title style</a:t>
            </a:r>
          </a:p>
        </p:txBody>
      </p:sp>
      <p:sp>
        <p:nvSpPr>
          <p:cNvPr id="3" name="Content Placeholder 2"/>
          <p:cNvSpPr>
            <a:spLocks noGrp="1"/>
          </p:cNvSpPr>
          <p:nvPr>
            <p:ph idx="1"/>
          </p:nvPr>
        </p:nvSpPr>
        <p:spPr>
          <a:xfrm>
            <a:off x="4766965" y="273472"/>
            <a:ext cx="6814839" cy="5852294"/>
          </a:xfrm>
          <a:prstGeom prst="rect">
            <a:avLst/>
          </a:prstGeom>
        </p:spPr>
        <p:txBody>
          <a:bodyPr vert="horz"/>
          <a:lstStyle>
            <a:lvl1pPr>
              <a:defRPr sz="2250"/>
            </a:lvl1pPr>
            <a:lvl2pPr>
              <a:defRPr sz="1969"/>
            </a:lvl2pPr>
            <a:lvl3pPr>
              <a:defRPr sz="1687"/>
            </a:lvl3pPr>
            <a:lvl4pPr>
              <a:defRPr sz="1406"/>
            </a:lvl4pPr>
            <a:lvl5pPr>
              <a:defRPr sz="1406"/>
            </a:lvl5pPr>
            <a:lvl6pPr>
              <a:defRPr sz="1406"/>
            </a:lvl6pPr>
            <a:lvl7pPr>
              <a:defRPr sz="1406"/>
            </a:lvl7pPr>
            <a:lvl8pPr>
              <a:defRPr sz="1406"/>
            </a:lvl8pPr>
            <a:lvl9pPr>
              <a:defRPr sz="140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0195" y="1435450"/>
            <a:ext cx="4010919" cy="4690318"/>
          </a:xfrm>
          <a:prstGeom prst="rect">
            <a:avLst/>
          </a:prstGeom>
        </p:spPr>
        <p:txBody>
          <a:bodyPr vert="horz"/>
          <a:lstStyle>
            <a:lvl1pPr marL="0" indent="0">
              <a:buNone/>
              <a:defRPr sz="984"/>
            </a:lvl1pPr>
            <a:lvl2pPr marL="321473" indent="0">
              <a:buNone/>
              <a:defRPr sz="844"/>
            </a:lvl2pPr>
            <a:lvl3pPr marL="642947" indent="0">
              <a:buNone/>
              <a:defRPr sz="703"/>
            </a:lvl3pPr>
            <a:lvl4pPr marL="964420" indent="0">
              <a:buNone/>
              <a:defRPr sz="633"/>
            </a:lvl4pPr>
            <a:lvl5pPr marL="1285894" indent="0">
              <a:buNone/>
              <a:defRPr sz="633"/>
            </a:lvl5pPr>
            <a:lvl6pPr marL="1607367" indent="0">
              <a:buNone/>
              <a:defRPr sz="633"/>
            </a:lvl6pPr>
            <a:lvl7pPr marL="1928840" indent="0">
              <a:buNone/>
              <a:defRPr sz="633"/>
            </a:lvl7pPr>
            <a:lvl8pPr marL="2250314" indent="0">
              <a:buNone/>
              <a:defRPr sz="633"/>
            </a:lvl8pPr>
            <a:lvl9pPr marL="2571787" indent="0">
              <a:buNone/>
              <a:defRPr sz="633"/>
            </a:lvl9pPr>
          </a:lstStyle>
          <a:p>
            <a:pPr lvl="0"/>
            <a:r>
              <a:rPr lang="en-US"/>
              <a:t>Click to edit Master text styles</a:t>
            </a:r>
          </a:p>
        </p:txBody>
      </p:sp>
    </p:spTree>
    <p:extLst>
      <p:ext uri="{BB962C8B-B14F-4D97-AF65-F5344CB8AC3E}">
        <p14:creationId xmlns:p14="http://schemas.microsoft.com/office/powerpoint/2010/main" val="2010177010"/>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90182" y="4800824"/>
            <a:ext cx="7314903" cy="567035"/>
          </a:xfrm>
          <a:prstGeom prst="rect">
            <a:avLst/>
          </a:prstGeom>
        </p:spPr>
        <p:txBody>
          <a:bodyPr vert="horz" anchor="b"/>
          <a:lstStyle>
            <a:lvl1pPr algn="l">
              <a:defRPr sz="1406" b="1"/>
            </a:lvl1pPr>
          </a:lstStyle>
          <a:p>
            <a:r>
              <a:rPr lang="en-US"/>
              <a:t>Click to edit Master title style</a:t>
            </a:r>
          </a:p>
        </p:txBody>
      </p:sp>
      <p:sp>
        <p:nvSpPr>
          <p:cNvPr id="3" name="Picture Placeholder 2"/>
          <p:cNvSpPr>
            <a:spLocks noGrp="1"/>
          </p:cNvSpPr>
          <p:nvPr>
            <p:ph type="pic" idx="1"/>
          </p:nvPr>
        </p:nvSpPr>
        <p:spPr>
          <a:xfrm>
            <a:off x="2390182" y="612802"/>
            <a:ext cx="7314903" cy="4114354"/>
          </a:xfrm>
          <a:prstGeom prst="rect">
            <a:avLst/>
          </a:prstGeom>
        </p:spPr>
        <p:txBody>
          <a:bodyPr vert="horz"/>
          <a:lstStyle>
            <a:lvl1pPr marL="0" indent="0">
              <a:buNone/>
              <a:defRPr sz="2250"/>
            </a:lvl1pPr>
            <a:lvl2pPr marL="321473" indent="0">
              <a:buNone/>
              <a:defRPr sz="1969"/>
            </a:lvl2pPr>
            <a:lvl3pPr marL="642947" indent="0">
              <a:buNone/>
              <a:defRPr sz="1687"/>
            </a:lvl3pPr>
            <a:lvl4pPr marL="964420" indent="0">
              <a:buNone/>
              <a:defRPr sz="1406"/>
            </a:lvl4pPr>
            <a:lvl5pPr marL="1285894" indent="0">
              <a:buNone/>
              <a:defRPr sz="1406"/>
            </a:lvl5pPr>
            <a:lvl6pPr marL="1607367" indent="0">
              <a:buNone/>
              <a:defRPr sz="1406"/>
            </a:lvl6pPr>
            <a:lvl7pPr marL="1928840" indent="0">
              <a:buNone/>
              <a:defRPr sz="1406"/>
            </a:lvl7pPr>
            <a:lvl8pPr marL="2250314" indent="0">
              <a:buNone/>
              <a:defRPr sz="1406"/>
            </a:lvl8pPr>
            <a:lvl9pPr marL="2571787" indent="0">
              <a:buNone/>
              <a:defRPr sz="1406"/>
            </a:lvl9pPr>
          </a:lstStyle>
          <a:p>
            <a:endParaRPr lang="en-US"/>
          </a:p>
        </p:txBody>
      </p:sp>
      <p:sp>
        <p:nvSpPr>
          <p:cNvPr id="4" name="Text Placeholder 3"/>
          <p:cNvSpPr>
            <a:spLocks noGrp="1"/>
          </p:cNvSpPr>
          <p:nvPr>
            <p:ph type="body" sz="half" idx="2"/>
          </p:nvPr>
        </p:nvSpPr>
        <p:spPr>
          <a:xfrm>
            <a:off x="2390182" y="5367859"/>
            <a:ext cx="7314903" cy="804788"/>
          </a:xfrm>
          <a:prstGeom prst="rect">
            <a:avLst/>
          </a:prstGeom>
        </p:spPr>
        <p:txBody>
          <a:bodyPr vert="horz"/>
          <a:lstStyle>
            <a:lvl1pPr marL="0" indent="0">
              <a:buNone/>
              <a:defRPr sz="984"/>
            </a:lvl1pPr>
            <a:lvl2pPr marL="321473" indent="0">
              <a:buNone/>
              <a:defRPr sz="844"/>
            </a:lvl2pPr>
            <a:lvl3pPr marL="642947" indent="0">
              <a:buNone/>
              <a:defRPr sz="703"/>
            </a:lvl3pPr>
            <a:lvl4pPr marL="964420" indent="0">
              <a:buNone/>
              <a:defRPr sz="633"/>
            </a:lvl4pPr>
            <a:lvl5pPr marL="1285894" indent="0">
              <a:buNone/>
              <a:defRPr sz="633"/>
            </a:lvl5pPr>
            <a:lvl6pPr marL="1607367" indent="0">
              <a:buNone/>
              <a:defRPr sz="633"/>
            </a:lvl6pPr>
            <a:lvl7pPr marL="1928840" indent="0">
              <a:buNone/>
              <a:defRPr sz="633"/>
            </a:lvl7pPr>
            <a:lvl8pPr marL="2250314" indent="0">
              <a:buNone/>
              <a:defRPr sz="633"/>
            </a:lvl8pPr>
            <a:lvl9pPr marL="2571787" indent="0">
              <a:buNone/>
              <a:defRPr sz="633"/>
            </a:lvl9pPr>
          </a:lstStyle>
          <a:p>
            <a:pPr lvl="0"/>
            <a:r>
              <a:rPr lang="en-US"/>
              <a:t>Click to edit Master text styles</a:t>
            </a:r>
          </a:p>
        </p:txBody>
      </p:sp>
    </p:spTree>
    <p:extLst>
      <p:ext uri="{BB962C8B-B14F-4D97-AF65-F5344CB8AC3E}">
        <p14:creationId xmlns:p14="http://schemas.microsoft.com/office/powerpoint/2010/main" val="3082651471"/>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10196" y="274588"/>
            <a:ext cx="10971609"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610196" y="1600648"/>
            <a:ext cx="10971609" cy="452511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78465676"/>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8903" y="274588"/>
            <a:ext cx="2742902" cy="585117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10195" y="274588"/>
            <a:ext cx="8085833" cy="585117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56945647"/>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3805" y="2130850"/>
            <a:ext cx="10364391" cy="1470049"/>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829100" y="3886649"/>
            <a:ext cx="8533804" cy="1752451"/>
          </a:xfrm>
          <a:prstGeom prst="rect">
            <a:avLst/>
          </a:prstGeom>
        </p:spPr>
        <p:txBody>
          <a:bodyPr vert="horz"/>
          <a:lstStyle>
            <a:lvl1pPr marL="0" indent="0" algn="ctr">
              <a:buNone/>
              <a:defRPr/>
            </a:lvl1pPr>
            <a:lvl2pPr marL="321473" indent="0" algn="ctr">
              <a:buNone/>
              <a:defRPr/>
            </a:lvl2pPr>
            <a:lvl3pPr marL="642947" indent="0" algn="ctr">
              <a:buNone/>
              <a:defRPr/>
            </a:lvl3pPr>
            <a:lvl4pPr marL="964420" indent="0" algn="ctr">
              <a:buNone/>
              <a:defRPr/>
            </a:lvl4pPr>
            <a:lvl5pPr marL="1285894" indent="0" algn="ctr">
              <a:buNone/>
              <a:defRPr/>
            </a:lvl5pPr>
            <a:lvl6pPr marL="1607367" indent="0" algn="ctr">
              <a:buNone/>
              <a:defRPr/>
            </a:lvl6pPr>
            <a:lvl7pPr marL="1928840" indent="0" algn="ctr">
              <a:buNone/>
              <a:defRPr/>
            </a:lvl7pPr>
            <a:lvl8pPr marL="2250314" indent="0" algn="ctr">
              <a:buNone/>
              <a:defRPr/>
            </a:lvl8pPr>
            <a:lvl9pPr marL="2571787" indent="0" algn="ctr">
              <a:buNone/>
              <a:defRPr/>
            </a:lvl9pPr>
          </a:lstStyle>
          <a:p>
            <a:r>
              <a:rPr lang="en-US"/>
              <a:t>Click to edit Master subtitle style</a:t>
            </a:r>
          </a:p>
        </p:txBody>
      </p:sp>
    </p:spTree>
    <p:extLst>
      <p:ext uri="{BB962C8B-B14F-4D97-AF65-F5344CB8AC3E}">
        <p14:creationId xmlns:p14="http://schemas.microsoft.com/office/powerpoint/2010/main" val="2626006362"/>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0196" y="274588"/>
            <a:ext cx="10971609"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610196" y="1600648"/>
            <a:ext cx="10971609" cy="4525119"/>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13416195"/>
      </p:ext>
    </p:extLst>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919" y="4406801"/>
            <a:ext cx="10362902" cy="1361777"/>
          </a:xfrm>
          <a:prstGeom prst="rect">
            <a:avLst/>
          </a:prstGeom>
        </p:spPr>
        <p:txBody>
          <a:bodyPr vert="horz" anchor="t"/>
          <a:lstStyle>
            <a:lvl1pPr algn="l">
              <a:defRPr sz="2813" b="1" cap="all"/>
            </a:lvl1pPr>
          </a:lstStyle>
          <a:p>
            <a:r>
              <a:rPr lang="en-US"/>
              <a:t>Click to edit Master title style</a:t>
            </a:r>
          </a:p>
        </p:txBody>
      </p:sp>
      <p:sp>
        <p:nvSpPr>
          <p:cNvPr id="3" name="Text Placeholder 2"/>
          <p:cNvSpPr>
            <a:spLocks noGrp="1"/>
          </p:cNvSpPr>
          <p:nvPr>
            <p:ph type="body" idx="1"/>
          </p:nvPr>
        </p:nvSpPr>
        <p:spPr>
          <a:xfrm>
            <a:off x="962919" y="2906613"/>
            <a:ext cx="10362902" cy="1500188"/>
          </a:xfrm>
          <a:prstGeom prst="rect">
            <a:avLst/>
          </a:prstGeom>
        </p:spPr>
        <p:txBody>
          <a:bodyPr vert="horz" anchor="b"/>
          <a:lstStyle>
            <a:lvl1pPr marL="0" indent="0">
              <a:buNone/>
              <a:defRPr sz="1406"/>
            </a:lvl1pPr>
            <a:lvl2pPr marL="321473" indent="0">
              <a:buNone/>
              <a:defRPr sz="1266"/>
            </a:lvl2pPr>
            <a:lvl3pPr marL="642947" indent="0">
              <a:buNone/>
              <a:defRPr sz="1125"/>
            </a:lvl3pPr>
            <a:lvl4pPr marL="964420" indent="0">
              <a:buNone/>
              <a:defRPr sz="984"/>
            </a:lvl4pPr>
            <a:lvl5pPr marL="1285894" indent="0">
              <a:buNone/>
              <a:defRPr sz="984"/>
            </a:lvl5pPr>
            <a:lvl6pPr marL="1607367" indent="0">
              <a:buNone/>
              <a:defRPr sz="984"/>
            </a:lvl6pPr>
            <a:lvl7pPr marL="1928840" indent="0">
              <a:buNone/>
              <a:defRPr sz="984"/>
            </a:lvl7pPr>
            <a:lvl8pPr marL="2250314" indent="0">
              <a:buNone/>
              <a:defRPr sz="984"/>
            </a:lvl8pPr>
            <a:lvl9pPr marL="2571787" indent="0">
              <a:buNone/>
              <a:defRPr sz="984"/>
            </a:lvl9pPr>
          </a:lstStyle>
          <a:p>
            <a:pPr lvl="0"/>
            <a:r>
              <a:rPr lang="en-US"/>
              <a:t>Click to edit Master text styles</a:t>
            </a:r>
          </a:p>
        </p:txBody>
      </p:sp>
    </p:spTree>
    <p:extLst>
      <p:ext uri="{BB962C8B-B14F-4D97-AF65-F5344CB8AC3E}">
        <p14:creationId xmlns:p14="http://schemas.microsoft.com/office/powerpoint/2010/main" val="2527026508"/>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630A582-1242-054B-5DCF-F6D4A7E86158}"/>
              </a:ext>
            </a:extLst>
          </p:cNvPr>
          <p:cNvSpPr>
            <a:spLocks noGrp="1"/>
          </p:cNvSpPr>
          <p:nvPr>
            <p:ph type="dt" sz="half" idx="10"/>
          </p:nvPr>
        </p:nvSpPr>
        <p:spPr/>
        <p:txBody>
          <a:bodyPr/>
          <a:lstStyle/>
          <a:p>
            <a:fld id="{08CC7CE6-81EC-D946-8BF6-9A2E1ECD852B}" type="datetimeFigureOut">
              <a:rPr lang="en-US" smtClean="0"/>
              <a:t>10/16/25</a:t>
            </a:fld>
            <a:endParaRPr lang="en-US"/>
          </a:p>
        </p:txBody>
      </p:sp>
      <p:sp>
        <p:nvSpPr>
          <p:cNvPr id="3" name="Footer Placeholder 2">
            <a:extLst>
              <a:ext uri="{FF2B5EF4-FFF2-40B4-BE49-F238E27FC236}">
                <a16:creationId xmlns:a16="http://schemas.microsoft.com/office/drawing/2014/main" id="{8D52A333-F34D-33AD-1EC6-609E9A31FE1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19DBD91-8F78-EA11-086C-9151955889CE}"/>
              </a:ext>
            </a:extLst>
          </p:cNvPr>
          <p:cNvSpPr>
            <a:spLocks noGrp="1"/>
          </p:cNvSpPr>
          <p:nvPr>
            <p:ph type="sldNum" sz="quarter" idx="12"/>
          </p:nvPr>
        </p:nvSpPr>
        <p:spPr/>
        <p:txBody>
          <a:bodyPr/>
          <a:lstStyle/>
          <a:p>
            <a:fld id="{FF4B95A0-3964-9F4E-9A32-892D86812290}" type="slidenum">
              <a:rPr lang="en-US" smtClean="0"/>
              <a:t>‹#›</a:t>
            </a:fld>
            <a:endParaRPr lang="en-US"/>
          </a:p>
        </p:txBody>
      </p:sp>
    </p:spTree>
    <p:extLst>
      <p:ext uri="{BB962C8B-B14F-4D97-AF65-F5344CB8AC3E}">
        <p14:creationId xmlns:p14="http://schemas.microsoft.com/office/powerpoint/2010/main" val="383058646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10196" y="274588"/>
            <a:ext cx="10971609"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610197" y="1600648"/>
            <a:ext cx="5414368" cy="4525119"/>
          </a:xfrm>
          <a:prstGeom prst="rect">
            <a:avLst/>
          </a:prstGeom>
        </p:spPr>
        <p:txBody>
          <a:bodyPr vert="horz"/>
          <a:lstStyle>
            <a:lvl1pPr>
              <a:defRPr sz="1969"/>
            </a:lvl1pPr>
            <a:lvl2pPr>
              <a:defRPr sz="1687"/>
            </a:lvl2pPr>
            <a:lvl3pPr>
              <a:defRPr sz="1406"/>
            </a:lvl3pPr>
            <a:lvl4pPr>
              <a:defRPr sz="1266"/>
            </a:lvl4pPr>
            <a:lvl5pPr>
              <a:defRPr sz="1266"/>
            </a:lvl5pPr>
            <a:lvl6pPr>
              <a:defRPr sz="1266"/>
            </a:lvl6pPr>
            <a:lvl7pPr>
              <a:defRPr sz="1266"/>
            </a:lvl7pPr>
            <a:lvl8pPr>
              <a:defRPr sz="1266"/>
            </a:lvl8pPr>
            <a:lvl9pPr>
              <a:defRPr sz="126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67439" y="1600648"/>
            <a:ext cx="5414368" cy="4525119"/>
          </a:xfrm>
          <a:prstGeom prst="rect">
            <a:avLst/>
          </a:prstGeom>
        </p:spPr>
        <p:txBody>
          <a:bodyPr vert="horz"/>
          <a:lstStyle>
            <a:lvl1pPr>
              <a:defRPr sz="1969"/>
            </a:lvl1pPr>
            <a:lvl2pPr>
              <a:defRPr sz="1687"/>
            </a:lvl2pPr>
            <a:lvl3pPr>
              <a:defRPr sz="1406"/>
            </a:lvl3pPr>
            <a:lvl4pPr>
              <a:defRPr sz="1266"/>
            </a:lvl4pPr>
            <a:lvl5pPr>
              <a:defRPr sz="1266"/>
            </a:lvl5pPr>
            <a:lvl6pPr>
              <a:defRPr sz="1266"/>
            </a:lvl6pPr>
            <a:lvl7pPr>
              <a:defRPr sz="1266"/>
            </a:lvl7pPr>
            <a:lvl8pPr>
              <a:defRPr sz="1266"/>
            </a:lvl8pPr>
            <a:lvl9pPr>
              <a:defRPr sz="126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46932571"/>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10196" y="274588"/>
            <a:ext cx="10971609"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610197" y="1534793"/>
            <a:ext cx="5386090" cy="639589"/>
          </a:xfrm>
          <a:prstGeom prst="rect">
            <a:avLst/>
          </a:prstGeom>
        </p:spPr>
        <p:txBody>
          <a:bodyPr vert="horz" anchor="b"/>
          <a:lstStyle>
            <a:lvl1pPr marL="0" indent="0">
              <a:buNone/>
              <a:defRPr sz="1687" b="1"/>
            </a:lvl1pPr>
            <a:lvl2pPr marL="321473" indent="0">
              <a:buNone/>
              <a:defRPr sz="1406" b="1"/>
            </a:lvl2pPr>
            <a:lvl3pPr marL="642947" indent="0">
              <a:buNone/>
              <a:defRPr sz="1266" b="1"/>
            </a:lvl3pPr>
            <a:lvl4pPr marL="964420" indent="0">
              <a:buNone/>
              <a:defRPr sz="1125" b="1"/>
            </a:lvl4pPr>
            <a:lvl5pPr marL="1285894" indent="0">
              <a:buNone/>
              <a:defRPr sz="1125" b="1"/>
            </a:lvl5pPr>
            <a:lvl6pPr marL="1607367" indent="0">
              <a:buNone/>
              <a:defRPr sz="1125" b="1"/>
            </a:lvl6pPr>
            <a:lvl7pPr marL="1928840" indent="0">
              <a:buNone/>
              <a:defRPr sz="1125" b="1"/>
            </a:lvl7pPr>
            <a:lvl8pPr marL="2250314" indent="0">
              <a:buNone/>
              <a:defRPr sz="1125" b="1"/>
            </a:lvl8pPr>
            <a:lvl9pPr marL="2571787" indent="0">
              <a:buNone/>
              <a:defRPr sz="1125" b="1"/>
            </a:lvl9pPr>
          </a:lstStyle>
          <a:p>
            <a:pPr lvl="0"/>
            <a:r>
              <a:rPr lang="en-US"/>
              <a:t>Click to edit Master text styles</a:t>
            </a:r>
          </a:p>
        </p:txBody>
      </p:sp>
      <p:sp>
        <p:nvSpPr>
          <p:cNvPr id="4" name="Content Placeholder 3"/>
          <p:cNvSpPr>
            <a:spLocks noGrp="1"/>
          </p:cNvSpPr>
          <p:nvPr>
            <p:ph sz="half" idx="2"/>
          </p:nvPr>
        </p:nvSpPr>
        <p:spPr>
          <a:xfrm>
            <a:off x="610197" y="2174379"/>
            <a:ext cx="5386090" cy="3951387"/>
          </a:xfrm>
          <a:prstGeom prst="rect">
            <a:avLst/>
          </a:prstGeom>
        </p:spPr>
        <p:txBody>
          <a:bodyPr vert="horz"/>
          <a:lstStyle>
            <a:lvl1pPr>
              <a:defRPr sz="1687"/>
            </a:lvl1pPr>
            <a:lvl2pPr>
              <a:defRPr sz="1406"/>
            </a:lvl2pPr>
            <a:lvl3pPr>
              <a:defRPr sz="1266"/>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2741" y="1534793"/>
            <a:ext cx="5389066" cy="639589"/>
          </a:xfrm>
          <a:prstGeom prst="rect">
            <a:avLst/>
          </a:prstGeom>
        </p:spPr>
        <p:txBody>
          <a:bodyPr vert="horz" anchor="b"/>
          <a:lstStyle>
            <a:lvl1pPr marL="0" indent="0">
              <a:buNone/>
              <a:defRPr sz="1687" b="1"/>
            </a:lvl1pPr>
            <a:lvl2pPr marL="321473" indent="0">
              <a:buNone/>
              <a:defRPr sz="1406" b="1"/>
            </a:lvl2pPr>
            <a:lvl3pPr marL="642947" indent="0">
              <a:buNone/>
              <a:defRPr sz="1266" b="1"/>
            </a:lvl3pPr>
            <a:lvl4pPr marL="964420" indent="0">
              <a:buNone/>
              <a:defRPr sz="1125" b="1"/>
            </a:lvl4pPr>
            <a:lvl5pPr marL="1285894" indent="0">
              <a:buNone/>
              <a:defRPr sz="1125" b="1"/>
            </a:lvl5pPr>
            <a:lvl6pPr marL="1607367" indent="0">
              <a:buNone/>
              <a:defRPr sz="1125" b="1"/>
            </a:lvl6pPr>
            <a:lvl7pPr marL="1928840" indent="0">
              <a:buNone/>
              <a:defRPr sz="1125" b="1"/>
            </a:lvl7pPr>
            <a:lvl8pPr marL="2250314" indent="0">
              <a:buNone/>
              <a:defRPr sz="1125" b="1"/>
            </a:lvl8pPr>
            <a:lvl9pPr marL="2571787" indent="0">
              <a:buNone/>
              <a:defRPr sz="1125" b="1"/>
            </a:lvl9pPr>
          </a:lstStyle>
          <a:p>
            <a:pPr lvl="0"/>
            <a:r>
              <a:rPr lang="en-US"/>
              <a:t>Click to edit Master text styles</a:t>
            </a:r>
          </a:p>
        </p:txBody>
      </p:sp>
      <p:sp>
        <p:nvSpPr>
          <p:cNvPr id="6" name="Content Placeholder 5"/>
          <p:cNvSpPr>
            <a:spLocks noGrp="1"/>
          </p:cNvSpPr>
          <p:nvPr>
            <p:ph sz="quarter" idx="4"/>
          </p:nvPr>
        </p:nvSpPr>
        <p:spPr>
          <a:xfrm>
            <a:off x="6192741" y="2174379"/>
            <a:ext cx="5389066" cy="3951387"/>
          </a:xfrm>
          <a:prstGeom prst="rect">
            <a:avLst/>
          </a:prstGeom>
        </p:spPr>
        <p:txBody>
          <a:bodyPr vert="horz"/>
          <a:lstStyle>
            <a:lvl1pPr>
              <a:defRPr sz="1687"/>
            </a:lvl1pPr>
            <a:lvl2pPr>
              <a:defRPr sz="1406"/>
            </a:lvl2pPr>
            <a:lvl3pPr>
              <a:defRPr sz="1266"/>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99343838"/>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10196" y="274588"/>
            <a:ext cx="10971609"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3253685741"/>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0768049"/>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10195" y="273474"/>
            <a:ext cx="4010919" cy="1161975"/>
          </a:xfrm>
          <a:prstGeom prst="rect">
            <a:avLst/>
          </a:prstGeom>
        </p:spPr>
        <p:txBody>
          <a:bodyPr vert="horz" anchor="b"/>
          <a:lstStyle>
            <a:lvl1pPr algn="l">
              <a:defRPr sz="1406" b="1"/>
            </a:lvl1pPr>
          </a:lstStyle>
          <a:p>
            <a:r>
              <a:rPr lang="en-US"/>
              <a:t>Click to edit Master title style</a:t>
            </a:r>
          </a:p>
        </p:txBody>
      </p:sp>
      <p:sp>
        <p:nvSpPr>
          <p:cNvPr id="3" name="Content Placeholder 2"/>
          <p:cNvSpPr>
            <a:spLocks noGrp="1"/>
          </p:cNvSpPr>
          <p:nvPr>
            <p:ph idx="1"/>
          </p:nvPr>
        </p:nvSpPr>
        <p:spPr>
          <a:xfrm>
            <a:off x="4766965" y="273472"/>
            <a:ext cx="6814839" cy="5852294"/>
          </a:xfrm>
          <a:prstGeom prst="rect">
            <a:avLst/>
          </a:prstGeom>
        </p:spPr>
        <p:txBody>
          <a:bodyPr vert="horz"/>
          <a:lstStyle>
            <a:lvl1pPr>
              <a:defRPr sz="2250"/>
            </a:lvl1pPr>
            <a:lvl2pPr>
              <a:defRPr sz="1969"/>
            </a:lvl2pPr>
            <a:lvl3pPr>
              <a:defRPr sz="1687"/>
            </a:lvl3pPr>
            <a:lvl4pPr>
              <a:defRPr sz="1406"/>
            </a:lvl4pPr>
            <a:lvl5pPr>
              <a:defRPr sz="1406"/>
            </a:lvl5pPr>
            <a:lvl6pPr>
              <a:defRPr sz="1406"/>
            </a:lvl6pPr>
            <a:lvl7pPr>
              <a:defRPr sz="1406"/>
            </a:lvl7pPr>
            <a:lvl8pPr>
              <a:defRPr sz="1406"/>
            </a:lvl8pPr>
            <a:lvl9pPr>
              <a:defRPr sz="140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0195" y="1435450"/>
            <a:ext cx="4010919" cy="4690318"/>
          </a:xfrm>
          <a:prstGeom prst="rect">
            <a:avLst/>
          </a:prstGeom>
        </p:spPr>
        <p:txBody>
          <a:bodyPr vert="horz"/>
          <a:lstStyle>
            <a:lvl1pPr marL="0" indent="0">
              <a:buNone/>
              <a:defRPr sz="984"/>
            </a:lvl1pPr>
            <a:lvl2pPr marL="321473" indent="0">
              <a:buNone/>
              <a:defRPr sz="844"/>
            </a:lvl2pPr>
            <a:lvl3pPr marL="642947" indent="0">
              <a:buNone/>
              <a:defRPr sz="703"/>
            </a:lvl3pPr>
            <a:lvl4pPr marL="964420" indent="0">
              <a:buNone/>
              <a:defRPr sz="633"/>
            </a:lvl4pPr>
            <a:lvl5pPr marL="1285894" indent="0">
              <a:buNone/>
              <a:defRPr sz="633"/>
            </a:lvl5pPr>
            <a:lvl6pPr marL="1607367" indent="0">
              <a:buNone/>
              <a:defRPr sz="633"/>
            </a:lvl6pPr>
            <a:lvl7pPr marL="1928840" indent="0">
              <a:buNone/>
              <a:defRPr sz="633"/>
            </a:lvl7pPr>
            <a:lvl8pPr marL="2250314" indent="0">
              <a:buNone/>
              <a:defRPr sz="633"/>
            </a:lvl8pPr>
            <a:lvl9pPr marL="2571787" indent="0">
              <a:buNone/>
              <a:defRPr sz="633"/>
            </a:lvl9pPr>
          </a:lstStyle>
          <a:p>
            <a:pPr lvl="0"/>
            <a:r>
              <a:rPr lang="en-US"/>
              <a:t>Click to edit Master text styles</a:t>
            </a:r>
          </a:p>
        </p:txBody>
      </p:sp>
    </p:spTree>
    <p:extLst>
      <p:ext uri="{BB962C8B-B14F-4D97-AF65-F5344CB8AC3E}">
        <p14:creationId xmlns:p14="http://schemas.microsoft.com/office/powerpoint/2010/main" val="2645089530"/>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90182" y="4800824"/>
            <a:ext cx="7314903" cy="567035"/>
          </a:xfrm>
          <a:prstGeom prst="rect">
            <a:avLst/>
          </a:prstGeom>
        </p:spPr>
        <p:txBody>
          <a:bodyPr vert="horz" anchor="b"/>
          <a:lstStyle>
            <a:lvl1pPr algn="l">
              <a:defRPr sz="1406" b="1"/>
            </a:lvl1pPr>
          </a:lstStyle>
          <a:p>
            <a:r>
              <a:rPr lang="en-US"/>
              <a:t>Click to edit Master title style</a:t>
            </a:r>
          </a:p>
        </p:txBody>
      </p:sp>
      <p:sp>
        <p:nvSpPr>
          <p:cNvPr id="3" name="Picture Placeholder 2"/>
          <p:cNvSpPr>
            <a:spLocks noGrp="1"/>
          </p:cNvSpPr>
          <p:nvPr>
            <p:ph type="pic" idx="1"/>
          </p:nvPr>
        </p:nvSpPr>
        <p:spPr>
          <a:xfrm>
            <a:off x="2390182" y="612802"/>
            <a:ext cx="7314903" cy="4114354"/>
          </a:xfrm>
          <a:prstGeom prst="rect">
            <a:avLst/>
          </a:prstGeom>
        </p:spPr>
        <p:txBody>
          <a:bodyPr vert="horz"/>
          <a:lstStyle>
            <a:lvl1pPr marL="0" indent="0">
              <a:buNone/>
              <a:defRPr sz="2250"/>
            </a:lvl1pPr>
            <a:lvl2pPr marL="321473" indent="0">
              <a:buNone/>
              <a:defRPr sz="1969"/>
            </a:lvl2pPr>
            <a:lvl3pPr marL="642947" indent="0">
              <a:buNone/>
              <a:defRPr sz="1687"/>
            </a:lvl3pPr>
            <a:lvl4pPr marL="964420" indent="0">
              <a:buNone/>
              <a:defRPr sz="1406"/>
            </a:lvl4pPr>
            <a:lvl5pPr marL="1285894" indent="0">
              <a:buNone/>
              <a:defRPr sz="1406"/>
            </a:lvl5pPr>
            <a:lvl6pPr marL="1607367" indent="0">
              <a:buNone/>
              <a:defRPr sz="1406"/>
            </a:lvl6pPr>
            <a:lvl7pPr marL="1928840" indent="0">
              <a:buNone/>
              <a:defRPr sz="1406"/>
            </a:lvl7pPr>
            <a:lvl8pPr marL="2250314" indent="0">
              <a:buNone/>
              <a:defRPr sz="1406"/>
            </a:lvl8pPr>
            <a:lvl9pPr marL="2571787" indent="0">
              <a:buNone/>
              <a:defRPr sz="1406"/>
            </a:lvl9pPr>
          </a:lstStyle>
          <a:p>
            <a:endParaRPr lang="en-US"/>
          </a:p>
        </p:txBody>
      </p:sp>
      <p:sp>
        <p:nvSpPr>
          <p:cNvPr id="4" name="Text Placeholder 3"/>
          <p:cNvSpPr>
            <a:spLocks noGrp="1"/>
          </p:cNvSpPr>
          <p:nvPr>
            <p:ph type="body" sz="half" idx="2"/>
          </p:nvPr>
        </p:nvSpPr>
        <p:spPr>
          <a:xfrm>
            <a:off x="2390182" y="5367859"/>
            <a:ext cx="7314903" cy="804788"/>
          </a:xfrm>
          <a:prstGeom prst="rect">
            <a:avLst/>
          </a:prstGeom>
        </p:spPr>
        <p:txBody>
          <a:bodyPr vert="horz"/>
          <a:lstStyle>
            <a:lvl1pPr marL="0" indent="0">
              <a:buNone/>
              <a:defRPr sz="984"/>
            </a:lvl1pPr>
            <a:lvl2pPr marL="321473" indent="0">
              <a:buNone/>
              <a:defRPr sz="844"/>
            </a:lvl2pPr>
            <a:lvl3pPr marL="642947" indent="0">
              <a:buNone/>
              <a:defRPr sz="703"/>
            </a:lvl3pPr>
            <a:lvl4pPr marL="964420" indent="0">
              <a:buNone/>
              <a:defRPr sz="633"/>
            </a:lvl4pPr>
            <a:lvl5pPr marL="1285894" indent="0">
              <a:buNone/>
              <a:defRPr sz="633"/>
            </a:lvl5pPr>
            <a:lvl6pPr marL="1607367" indent="0">
              <a:buNone/>
              <a:defRPr sz="633"/>
            </a:lvl6pPr>
            <a:lvl7pPr marL="1928840" indent="0">
              <a:buNone/>
              <a:defRPr sz="633"/>
            </a:lvl7pPr>
            <a:lvl8pPr marL="2250314" indent="0">
              <a:buNone/>
              <a:defRPr sz="633"/>
            </a:lvl8pPr>
            <a:lvl9pPr marL="2571787" indent="0">
              <a:buNone/>
              <a:defRPr sz="633"/>
            </a:lvl9pPr>
          </a:lstStyle>
          <a:p>
            <a:pPr lvl="0"/>
            <a:r>
              <a:rPr lang="en-US"/>
              <a:t>Click to edit Master text styles</a:t>
            </a:r>
          </a:p>
        </p:txBody>
      </p:sp>
    </p:spTree>
    <p:extLst>
      <p:ext uri="{BB962C8B-B14F-4D97-AF65-F5344CB8AC3E}">
        <p14:creationId xmlns:p14="http://schemas.microsoft.com/office/powerpoint/2010/main" val="1373577657"/>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10196" y="274588"/>
            <a:ext cx="10971609"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610196" y="1600648"/>
            <a:ext cx="10971609" cy="452511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55445003"/>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8903" y="274588"/>
            <a:ext cx="2742902" cy="585117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10195" y="274588"/>
            <a:ext cx="8085833" cy="585117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80140312"/>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3805" y="2130850"/>
            <a:ext cx="10364391" cy="1470049"/>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829100" y="3886649"/>
            <a:ext cx="8533804" cy="1752451"/>
          </a:xfrm>
          <a:prstGeom prst="rect">
            <a:avLst/>
          </a:prstGeom>
        </p:spPr>
        <p:txBody>
          <a:bodyPr vert="horz"/>
          <a:lstStyle>
            <a:lvl1pPr marL="0" indent="0" algn="ctr">
              <a:buNone/>
              <a:defRPr/>
            </a:lvl1pPr>
            <a:lvl2pPr marL="321473" indent="0" algn="ctr">
              <a:buNone/>
              <a:defRPr/>
            </a:lvl2pPr>
            <a:lvl3pPr marL="642947" indent="0" algn="ctr">
              <a:buNone/>
              <a:defRPr/>
            </a:lvl3pPr>
            <a:lvl4pPr marL="964420" indent="0" algn="ctr">
              <a:buNone/>
              <a:defRPr/>
            </a:lvl4pPr>
            <a:lvl5pPr marL="1285894" indent="0" algn="ctr">
              <a:buNone/>
              <a:defRPr/>
            </a:lvl5pPr>
            <a:lvl6pPr marL="1607367" indent="0" algn="ctr">
              <a:buNone/>
              <a:defRPr/>
            </a:lvl6pPr>
            <a:lvl7pPr marL="1928840" indent="0" algn="ctr">
              <a:buNone/>
              <a:defRPr/>
            </a:lvl7pPr>
            <a:lvl8pPr marL="2250314" indent="0" algn="ctr">
              <a:buNone/>
              <a:defRPr/>
            </a:lvl8pPr>
            <a:lvl9pPr marL="2571787" indent="0" algn="ctr">
              <a:buNone/>
              <a:defRPr/>
            </a:lvl9pPr>
          </a:lstStyle>
          <a:p>
            <a:r>
              <a:rPr lang="en-US"/>
              <a:t>Click to edit Master subtitle style</a:t>
            </a:r>
          </a:p>
        </p:txBody>
      </p:sp>
    </p:spTree>
    <p:extLst>
      <p:ext uri="{BB962C8B-B14F-4D97-AF65-F5344CB8AC3E}">
        <p14:creationId xmlns:p14="http://schemas.microsoft.com/office/powerpoint/2010/main" val="2685197473"/>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0196" y="274588"/>
            <a:ext cx="10971609"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610196" y="1600648"/>
            <a:ext cx="10971609" cy="4525119"/>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52422464"/>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CD3B24-099F-F37A-05E1-0C47DEEF1C5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C0CB5BB-0BAC-ABDA-51A4-C08A579E84E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5DB5C42-76E1-57A0-45A6-2CE7735DA32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F831E3E-17CA-8152-DAE8-88A2C38F2E7F}"/>
              </a:ext>
            </a:extLst>
          </p:cNvPr>
          <p:cNvSpPr>
            <a:spLocks noGrp="1"/>
          </p:cNvSpPr>
          <p:nvPr>
            <p:ph type="dt" sz="half" idx="10"/>
          </p:nvPr>
        </p:nvSpPr>
        <p:spPr/>
        <p:txBody>
          <a:bodyPr/>
          <a:lstStyle/>
          <a:p>
            <a:fld id="{08CC7CE6-81EC-D946-8BF6-9A2E1ECD852B}" type="datetimeFigureOut">
              <a:rPr lang="en-US" smtClean="0"/>
              <a:t>10/16/25</a:t>
            </a:fld>
            <a:endParaRPr lang="en-US"/>
          </a:p>
        </p:txBody>
      </p:sp>
      <p:sp>
        <p:nvSpPr>
          <p:cNvPr id="6" name="Footer Placeholder 5">
            <a:extLst>
              <a:ext uri="{FF2B5EF4-FFF2-40B4-BE49-F238E27FC236}">
                <a16:creationId xmlns:a16="http://schemas.microsoft.com/office/drawing/2014/main" id="{C6ABA5A5-3C86-CE22-B2EB-478DA2F7115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D515D76-2F6A-3DB9-0978-4BDD86F38672}"/>
              </a:ext>
            </a:extLst>
          </p:cNvPr>
          <p:cNvSpPr>
            <a:spLocks noGrp="1"/>
          </p:cNvSpPr>
          <p:nvPr>
            <p:ph type="sldNum" sz="quarter" idx="12"/>
          </p:nvPr>
        </p:nvSpPr>
        <p:spPr/>
        <p:txBody>
          <a:bodyPr/>
          <a:lstStyle/>
          <a:p>
            <a:fld id="{FF4B95A0-3964-9F4E-9A32-892D86812290}" type="slidenum">
              <a:rPr lang="en-US" smtClean="0"/>
              <a:t>‹#›</a:t>
            </a:fld>
            <a:endParaRPr lang="en-US"/>
          </a:p>
        </p:txBody>
      </p:sp>
    </p:spTree>
    <p:extLst>
      <p:ext uri="{BB962C8B-B14F-4D97-AF65-F5344CB8AC3E}">
        <p14:creationId xmlns:p14="http://schemas.microsoft.com/office/powerpoint/2010/main" val="22368252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919" y="4406801"/>
            <a:ext cx="10362902" cy="1361777"/>
          </a:xfrm>
          <a:prstGeom prst="rect">
            <a:avLst/>
          </a:prstGeom>
        </p:spPr>
        <p:txBody>
          <a:bodyPr vert="horz" anchor="t"/>
          <a:lstStyle>
            <a:lvl1pPr algn="l">
              <a:defRPr sz="2813" b="1" cap="all"/>
            </a:lvl1pPr>
          </a:lstStyle>
          <a:p>
            <a:r>
              <a:rPr lang="en-US"/>
              <a:t>Click to edit Master title style</a:t>
            </a:r>
          </a:p>
        </p:txBody>
      </p:sp>
      <p:sp>
        <p:nvSpPr>
          <p:cNvPr id="3" name="Text Placeholder 2"/>
          <p:cNvSpPr>
            <a:spLocks noGrp="1"/>
          </p:cNvSpPr>
          <p:nvPr>
            <p:ph type="body" idx="1"/>
          </p:nvPr>
        </p:nvSpPr>
        <p:spPr>
          <a:xfrm>
            <a:off x="962919" y="2906613"/>
            <a:ext cx="10362902" cy="1500188"/>
          </a:xfrm>
          <a:prstGeom prst="rect">
            <a:avLst/>
          </a:prstGeom>
        </p:spPr>
        <p:txBody>
          <a:bodyPr vert="horz" anchor="b"/>
          <a:lstStyle>
            <a:lvl1pPr marL="0" indent="0">
              <a:buNone/>
              <a:defRPr sz="1406"/>
            </a:lvl1pPr>
            <a:lvl2pPr marL="321473" indent="0">
              <a:buNone/>
              <a:defRPr sz="1266"/>
            </a:lvl2pPr>
            <a:lvl3pPr marL="642947" indent="0">
              <a:buNone/>
              <a:defRPr sz="1125"/>
            </a:lvl3pPr>
            <a:lvl4pPr marL="964420" indent="0">
              <a:buNone/>
              <a:defRPr sz="984"/>
            </a:lvl4pPr>
            <a:lvl5pPr marL="1285894" indent="0">
              <a:buNone/>
              <a:defRPr sz="984"/>
            </a:lvl5pPr>
            <a:lvl6pPr marL="1607367" indent="0">
              <a:buNone/>
              <a:defRPr sz="984"/>
            </a:lvl6pPr>
            <a:lvl7pPr marL="1928840" indent="0">
              <a:buNone/>
              <a:defRPr sz="984"/>
            </a:lvl7pPr>
            <a:lvl8pPr marL="2250314" indent="0">
              <a:buNone/>
              <a:defRPr sz="984"/>
            </a:lvl8pPr>
            <a:lvl9pPr marL="2571787" indent="0">
              <a:buNone/>
              <a:defRPr sz="984"/>
            </a:lvl9pPr>
          </a:lstStyle>
          <a:p>
            <a:pPr lvl="0"/>
            <a:r>
              <a:rPr lang="en-US"/>
              <a:t>Click to edit Master text styles</a:t>
            </a:r>
          </a:p>
        </p:txBody>
      </p:sp>
    </p:spTree>
    <p:extLst>
      <p:ext uri="{BB962C8B-B14F-4D97-AF65-F5344CB8AC3E}">
        <p14:creationId xmlns:p14="http://schemas.microsoft.com/office/powerpoint/2010/main" val="3122519383"/>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10196" y="274588"/>
            <a:ext cx="10971609"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610197" y="1600648"/>
            <a:ext cx="5414368" cy="4525119"/>
          </a:xfrm>
          <a:prstGeom prst="rect">
            <a:avLst/>
          </a:prstGeom>
        </p:spPr>
        <p:txBody>
          <a:bodyPr vert="horz"/>
          <a:lstStyle>
            <a:lvl1pPr>
              <a:defRPr sz="1969"/>
            </a:lvl1pPr>
            <a:lvl2pPr>
              <a:defRPr sz="1687"/>
            </a:lvl2pPr>
            <a:lvl3pPr>
              <a:defRPr sz="1406"/>
            </a:lvl3pPr>
            <a:lvl4pPr>
              <a:defRPr sz="1266"/>
            </a:lvl4pPr>
            <a:lvl5pPr>
              <a:defRPr sz="1266"/>
            </a:lvl5pPr>
            <a:lvl6pPr>
              <a:defRPr sz="1266"/>
            </a:lvl6pPr>
            <a:lvl7pPr>
              <a:defRPr sz="1266"/>
            </a:lvl7pPr>
            <a:lvl8pPr>
              <a:defRPr sz="1266"/>
            </a:lvl8pPr>
            <a:lvl9pPr>
              <a:defRPr sz="126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67439" y="1600648"/>
            <a:ext cx="5414368" cy="4525119"/>
          </a:xfrm>
          <a:prstGeom prst="rect">
            <a:avLst/>
          </a:prstGeom>
        </p:spPr>
        <p:txBody>
          <a:bodyPr vert="horz"/>
          <a:lstStyle>
            <a:lvl1pPr>
              <a:defRPr sz="1969"/>
            </a:lvl1pPr>
            <a:lvl2pPr>
              <a:defRPr sz="1687"/>
            </a:lvl2pPr>
            <a:lvl3pPr>
              <a:defRPr sz="1406"/>
            </a:lvl3pPr>
            <a:lvl4pPr>
              <a:defRPr sz="1266"/>
            </a:lvl4pPr>
            <a:lvl5pPr>
              <a:defRPr sz="1266"/>
            </a:lvl5pPr>
            <a:lvl6pPr>
              <a:defRPr sz="1266"/>
            </a:lvl6pPr>
            <a:lvl7pPr>
              <a:defRPr sz="1266"/>
            </a:lvl7pPr>
            <a:lvl8pPr>
              <a:defRPr sz="1266"/>
            </a:lvl8pPr>
            <a:lvl9pPr>
              <a:defRPr sz="126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29879275"/>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10196" y="274588"/>
            <a:ext cx="10971609"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610197" y="1534793"/>
            <a:ext cx="5386090" cy="639589"/>
          </a:xfrm>
          <a:prstGeom prst="rect">
            <a:avLst/>
          </a:prstGeom>
        </p:spPr>
        <p:txBody>
          <a:bodyPr vert="horz" anchor="b"/>
          <a:lstStyle>
            <a:lvl1pPr marL="0" indent="0">
              <a:buNone/>
              <a:defRPr sz="1687" b="1"/>
            </a:lvl1pPr>
            <a:lvl2pPr marL="321473" indent="0">
              <a:buNone/>
              <a:defRPr sz="1406" b="1"/>
            </a:lvl2pPr>
            <a:lvl3pPr marL="642947" indent="0">
              <a:buNone/>
              <a:defRPr sz="1266" b="1"/>
            </a:lvl3pPr>
            <a:lvl4pPr marL="964420" indent="0">
              <a:buNone/>
              <a:defRPr sz="1125" b="1"/>
            </a:lvl4pPr>
            <a:lvl5pPr marL="1285894" indent="0">
              <a:buNone/>
              <a:defRPr sz="1125" b="1"/>
            </a:lvl5pPr>
            <a:lvl6pPr marL="1607367" indent="0">
              <a:buNone/>
              <a:defRPr sz="1125" b="1"/>
            </a:lvl6pPr>
            <a:lvl7pPr marL="1928840" indent="0">
              <a:buNone/>
              <a:defRPr sz="1125" b="1"/>
            </a:lvl7pPr>
            <a:lvl8pPr marL="2250314" indent="0">
              <a:buNone/>
              <a:defRPr sz="1125" b="1"/>
            </a:lvl8pPr>
            <a:lvl9pPr marL="2571787" indent="0">
              <a:buNone/>
              <a:defRPr sz="1125" b="1"/>
            </a:lvl9pPr>
          </a:lstStyle>
          <a:p>
            <a:pPr lvl="0"/>
            <a:r>
              <a:rPr lang="en-US"/>
              <a:t>Click to edit Master text styles</a:t>
            </a:r>
          </a:p>
        </p:txBody>
      </p:sp>
      <p:sp>
        <p:nvSpPr>
          <p:cNvPr id="4" name="Content Placeholder 3"/>
          <p:cNvSpPr>
            <a:spLocks noGrp="1"/>
          </p:cNvSpPr>
          <p:nvPr>
            <p:ph sz="half" idx="2"/>
          </p:nvPr>
        </p:nvSpPr>
        <p:spPr>
          <a:xfrm>
            <a:off x="610197" y="2174379"/>
            <a:ext cx="5386090" cy="3951387"/>
          </a:xfrm>
          <a:prstGeom prst="rect">
            <a:avLst/>
          </a:prstGeom>
        </p:spPr>
        <p:txBody>
          <a:bodyPr vert="horz"/>
          <a:lstStyle>
            <a:lvl1pPr>
              <a:defRPr sz="1687"/>
            </a:lvl1pPr>
            <a:lvl2pPr>
              <a:defRPr sz="1406"/>
            </a:lvl2pPr>
            <a:lvl3pPr>
              <a:defRPr sz="1266"/>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2741" y="1534793"/>
            <a:ext cx="5389066" cy="639589"/>
          </a:xfrm>
          <a:prstGeom prst="rect">
            <a:avLst/>
          </a:prstGeom>
        </p:spPr>
        <p:txBody>
          <a:bodyPr vert="horz" anchor="b"/>
          <a:lstStyle>
            <a:lvl1pPr marL="0" indent="0">
              <a:buNone/>
              <a:defRPr sz="1687" b="1"/>
            </a:lvl1pPr>
            <a:lvl2pPr marL="321473" indent="0">
              <a:buNone/>
              <a:defRPr sz="1406" b="1"/>
            </a:lvl2pPr>
            <a:lvl3pPr marL="642947" indent="0">
              <a:buNone/>
              <a:defRPr sz="1266" b="1"/>
            </a:lvl3pPr>
            <a:lvl4pPr marL="964420" indent="0">
              <a:buNone/>
              <a:defRPr sz="1125" b="1"/>
            </a:lvl4pPr>
            <a:lvl5pPr marL="1285894" indent="0">
              <a:buNone/>
              <a:defRPr sz="1125" b="1"/>
            </a:lvl5pPr>
            <a:lvl6pPr marL="1607367" indent="0">
              <a:buNone/>
              <a:defRPr sz="1125" b="1"/>
            </a:lvl6pPr>
            <a:lvl7pPr marL="1928840" indent="0">
              <a:buNone/>
              <a:defRPr sz="1125" b="1"/>
            </a:lvl7pPr>
            <a:lvl8pPr marL="2250314" indent="0">
              <a:buNone/>
              <a:defRPr sz="1125" b="1"/>
            </a:lvl8pPr>
            <a:lvl9pPr marL="2571787" indent="0">
              <a:buNone/>
              <a:defRPr sz="1125" b="1"/>
            </a:lvl9pPr>
          </a:lstStyle>
          <a:p>
            <a:pPr lvl="0"/>
            <a:r>
              <a:rPr lang="en-US"/>
              <a:t>Click to edit Master text styles</a:t>
            </a:r>
          </a:p>
        </p:txBody>
      </p:sp>
      <p:sp>
        <p:nvSpPr>
          <p:cNvPr id="6" name="Content Placeholder 5"/>
          <p:cNvSpPr>
            <a:spLocks noGrp="1"/>
          </p:cNvSpPr>
          <p:nvPr>
            <p:ph sz="quarter" idx="4"/>
          </p:nvPr>
        </p:nvSpPr>
        <p:spPr>
          <a:xfrm>
            <a:off x="6192741" y="2174379"/>
            <a:ext cx="5389066" cy="3951387"/>
          </a:xfrm>
          <a:prstGeom prst="rect">
            <a:avLst/>
          </a:prstGeom>
        </p:spPr>
        <p:txBody>
          <a:bodyPr vert="horz"/>
          <a:lstStyle>
            <a:lvl1pPr>
              <a:defRPr sz="1687"/>
            </a:lvl1pPr>
            <a:lvl2pPr>
              <a:defRPr sz="1406"/>
            </a:lvl2pPr>
            <a:lvl3pPr>
              <a:defRPr sz="1266"/>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73665265"/>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10196" y="274588"/>
            <a:ext cx="10971609"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3436988502"/>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4803963"/>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10195" y="273474"/>
            <a:ext cx="4010919" cy="1161975"/>
          </a:xfrm>
          <a:prstGeom prst="rect">
            <a:avLst/>
          </a:prstGeom>
        </p:spPr>
        <p:txBody>
          <a:bodyPr vert="horz" anchor="b"/>
          <a:lstStyle>
            <a:lvl1pPr algn="l">
              <a:defRPr sz="1406" b="1"/>
            </a:lvl1pPr>
          </a:lstStyle>
          <a:p>
            <a:r>
              <a:rPr lang="en-US"/>
              <a:t>Click to edit Master title style</a:t>
            </a:r>
          </a:p>
        </p:txBody>
      </p:sp>
      <p:sp>
        <p:nvSpPr>
          <p:cNvPr id="3" name="Content Placeholder 2"/>
          <p:cNvSpPr>
            <a:spLocks noGrp="1"/>
          </p:cNvSpPr>
          <p:nvPr>
            <p:ph idx="1"/>
          </p:nvPr>
        </p:nvSpPr>
        <p:spPr>
          <a:xfrm>
            <a:off x="4766965" y="273472"/>
            <a:ext cx="6814839" cy="5852294"/>
          </a:xfrm>
          <a:prstGeom prst="rect">
            <a:avLst/>
          </a:prstGeom>
        </p:spPr>
        <p:txBody>
          <a:bodyPr vert="horz"/>
          <a:lstStyle>
            <a:lvl1pPr>
              <a:defRPr sz="2250"/>
            </a:lvl1pPr>
            <a:lvl2pPr>
              <a:defRPr sz="1969"/>
            </a:lvl2pPr>
            <a:lvl3pPr>
              <a:defRPr sz="1687"/>
            </a:lvl3pPr>
            <a:lvl4pPr>
              <a:defRPr sz="1406"/>
            </a:lvl4pPr>
            <a:lvl5pPr>
              <a:defRPr sz="1406"/>
            </a:lvl5pPr>
            <a:lvl6pPr>
              <a:defRPr sz="1406"/>
            </a:lvl6pPr>
            <a:lvl7pPr>
              <a:defRPr sz="1406"/>
            </a:lvl7pPr>
            <a:lvl8pPr>
              <a:defRPr sz="1406"/>
            </a:lvl8pPr>
            <a:lvl9pPr>
              <a:defRPr sz="140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0195" y="1435450"/>
            <a:ext cx="4010919" cy="4690318"/>
          </a:xfrm>
          <a:prstGeom prst="rect">
            <a:avLst/>
          </a:prstGeom>
        </p:spPr>
        <p:txBody>
          <a:bodyPr vert="horz"/>
          <a:lstStyle>
            <a:lvl1pPr marL="0" indent="0">
              <a:buNone/>
              <a:defRPr sz="984"/>
            </a:lvl1pPr>
            <a:lvl2pPr marL="321473" indent="0">
              <a:buNone/>
              <a:defRPr sz="844"/>
            </a:lvl2pPr>
            <a:lvl3pPr marL="642947" indent="0">
              <a:buNone/>
              <a:defRPr sz="703"/>
            </a:lvl3pPr>
            <a:lvl4pPr marL="964420" indent="0">
              <a:buNone/>
              <a:defRPr sz="633"/>
            </a:lvl4pPr>
            <a:lvl5pPr marL="1285894" indent="0">
              <a:buNone/>
              <a:defRPr sz="633"/>
            </a:lvl5pPr>
            <a:lvl6pPr marL="1607367" indent="0">
              <a:buNone/>
              <a:defRPr sz="633"/>
            </a:lvl6pPr>
            <a:lvl7pPr marL="1928840" indent="0">
              <a:buNone/>
              <a:defRPr sz="633"/>
            </a:lvl7pPr>
            <a:lvl8pPr marL="2250314" indent="0">
              <a:buNone/>
              <a:defRPr sz="633"/>
            </a:lvl8pPr>
            <a:lvl9pPr marL="2571787" indent="0">
              <a:buNone/>
              <a:defRPr sz="633"/>
            </a:lvl9pPr>
          </a:lstStyle>
          <a:p>
            <a:pPr lvl="0"/>
            <a:r>
              <a:rPr lang="en-US"/>
              <a:t>Click to edit Master text styles</a:t>
            </a:r>
          </a:p>
        </p:txBody>
      </p:sp>
    </p:spTree>
    <p:extLst>
      <p:ext uri="{BB962C8B-B14F-4D97-AF65-F5344CB8AC3E}">
        <p14:creationId xmlns:p14="http://schemas.microsoft.com/office/powerpoint/2010/main" val="1179914244"/>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90182" y="4800824"/>
            <a:ext cx="7314903" cy="567035"/>
          </a:xfrm>
          <a:prstGeom prst="rect">
            <a:avLst/>
          </a:prstGeom>
        </p:spPr>
        <p:txBody>
          <a:bodyPr vert="horz" anchor="b"/>
          <a:lstStyle>
            <a:lvl1pPr algn="l">
              <a:defRPr sz="1406" b="1"/>
            </a:lvl1pPr>
          </a:lstStyle>
          <a:p>
            <a:r>
              <a:rPr lang="en-US"/>
              <a:t>Click to edit Master title style</a:t>
            </a:r>
          </a:p>
        </p:txBody>
      </p:sp>
      <p:sp>
        <p:nvSpPr>
          <p:cNvPr id="3" name="Picture Placeholder 2"/>
          <p:cNvSpPr>
            <a:spLocks noGrp="1"/>
          </p:cNvSpPr>
          <p:nvPr>
            <p:ph type="pic" idx="1"/>
          </p:nvPr>
        </p:nvSpPr>
        <p:spPr>
          <a:xfrm>
            <a:off x="2390182" y="612802"/>
            <a:ext cx="7314903" cy="4114354"/>
          </a:xfrm>
          <a:prstGeom prst="rect">
            <a:avLst/>
          </a:prstGeom>
        </p:spPr>
        <p:txBody>
          <a:bodyPr vert="horz"/>
          <a:lstStyle>
            <a:lvl1pPr marL="0" indent="0">
              <a:buNone/>
              <a:defRPr sz="2250"/>
            </a:lvl1pPr>
            <a:lvl2pPr marL="321473" indent="0">
              <a:buNone/>
              <a:defRPr sz="1969"/>
            </a:lvl2pPr>
            <a:lvl3pPr marL="642947" indent="0">
              <a:buNone/>
              <a:defRPr sz="1687"/>
            </a:lvl3pPr>
            <a:lvl4pPr marL="964420" indent="0">
              <a:buNone/>
              <a:defRPr sz="1406"/>
            </a:lvl4pPr>
            <a:lvl5pPr marL="1285894" indent="0">
              <a:buNone/>
              <a:defRPr sz="1406"/>
            </a:lvl5pPr>
            <a:lvl6pPr marL="1607367" indent="0">
              <a:buNone/>
              <a:defRPr sz="1406"/>
            </a:lvl6pPr>
            <a:lvl7pPr marL="1928840" indent="0">
              <a:buNone/>
              <a:defRPr sz="1406"/>
            </a:lvl7pPr>
            <a:lvl8pPr marL="2250314" indent="0">
              <a:buNone/>
              <a:defRPr sz="1406"/>
            </a:lvl8pPr>
            <a:lvl9pPr marL="2571787" indent="0">
              <a:buNone/>
              <a:defRPr sz="1406"/>
            </a:lvl9pPr>
          </a:lstStyle>
          <a:p>
            <a:endParaRPr lang="en-US"/>
          </a:p>
        </p:txBody>
      </p:sp>
      <p:sp>
        <p:nvSpPr>
          <p:cNvPr id="4" name="Text Placeholder 3"/>
          <p:cNvSpPr>
            <a:spLocks noGrp="1"/>
          </p:cNvSpPr>
          <p:nvPr>
            <p:ph type="body" sz="half" idx="2"/>
          </p:nvPr>
        </p:nvSpPr>
        <p:spPr>
          <a:xfrm>
            <a:off x="2390182" y="5367859"/>
            <a:ext cx="7314903" cy="804788"/>
          </a:xfrm>
          <a:prstGeom prst="rect">
            <a:avLst/>
          </a:prstGeom>
        </p:spPr>
        <p:txBody>
          <a:bodyPr vert="horz"/>
          <a:lstStyle>
            <a:lvl1pPr marL="0" indent="0">
              <a:buNone/>
              <a:defRPr sz="984"/>
            </a:lvl1pPr>
            <a:lvl2pPr marL="321473" indent="0">
              <a:buNone/>
              <a:defRPr sz="844"/>
            </a:lvl2pPr>
            <a:lvl3pPr marL="642947" indent="0">
              <a:buNone/>
              <a:defRPr sz="703"/>
            </a:lvl3pPr>
            <a:lvl4pPr marL="964420" indent="0">
              <a:buNone/>
              <a:defRPr sz="633"/>
            </a:lvl4pPr>
            <a:lvl5pPr marL="1285894" indent="0">
              <a:buNone/>
              <a:defRPr sz="633"/>
            </a:lvl5pPr>
            <a:lvl6pPr marL="1607367" indent="0">
              <a:buNone/>
              <a:defRPr sz="633"/>
            </a:lvl6pPr>
            <a:lvl7pPr marL="1928840" indent="0">
              <a:buNone/>
              <a:defRPr sz="633"/>
            </a:lvl7pPr>
            <a:lvl8pPr marL="2250314" indent="0">
              <a:buNone/>
              <a:defRPr sz="633"/>
            </a:lvl8pPr>
            <a:lvl9pPr marL="2571787" indent="0">
              <a:buNone/>
              <a:defRPr sz="633"/>
            </a:lvl9pPr>
          </a:lstStyle>
          <a:p>
            <a:pPr lvl="0"/>
            <a:r>
              <a:rPr lang="en-US"/>
              <a:t>Click to edit Master text styles</a:t>
            </a:r>
          </a:p>
        </p:txBody>
      </p:sp>
    </p:spTree>
    <p:extLst>
      <p:ext uri="{BB962C8B-B14F-4D97-AF65-F5344CB8AC3E}">
        <p14:creationId xmlns:p14="http://schemas.microsoft.com/office/powerpoint/2010/main" val="2516503804"/>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10196" y="274588"/>
            <a:ext cx="10971609"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610196" y="1600648"/>
            <a:ext cx="10971609" cy="452511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82360425"/>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8903" y="274588"/>
            <a:ext cx="2742902" cy="585117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10195" y="274588"/>
            <a:ext cx="8085833" cy="585117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14308536"/>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3805" y="2130850"/>
            <a:ext cx="10364391" cy="1470049"/>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829100" y="3886649"/>
            <a:ext cx="8533804" cy="1752451"/>
          </a:xfrm>
          <a:prstGeom prst="rect">
            <a:avLst/>
          </a:prstGeom>
        </p:spPr>
        <p:txBody>
          <a:bodyPr vert="horz"/>
          <a:lstStyle>
            <a:lvl1pPr marL="0" indent="0" algn="ctr">
              <a:buNone/>
              <a:defRPr/>
            </a:lvl1pPr>
            <a:lvl2pPr marL="321473" indent="0" algn="ctr">
              <a:buNone/>
              <a:defRPr/>
            </a:lvl2pPr>
            <a:lvl3pPr marL="642947" indent="0" algn="ctr">
              <a:buNone/>
              <a:defRPr/>
            </a:lvl3pPr>
            <a:lvl4pPr marL="964420" indent="0" algn="ctr">
              <a:buNone/>
              <a:defRPr/>
            </a:lvl4pPr>
            <a:lvl5pPr marL="1285894" indent="0" algn="ctr">
              <a:buNone/>
              <a:defRPr/>
            </a:lvl5pPr>
            <a:lvl6pPr marL="1607367" indent="0" algn="ctr">
              <a:buNone/>
              <a:defRPr/>
            </a:lvl6pPr>
            <a:lvl7pPr marL="1928840" indent="0" algn="ctr">
              <a:buNone/>
              <a:defRPr/>
            </a:lvl7pPr>
            <a:lvl8pPr marL="2250314" indent="0" algn="ctr">
              <a:buNone/>
              <a:defRPr/>
            </a:lvl8pPr>
            <a:lvl9pPr marL="2571787" indent="0" algn="ctr">
              <a:buNone/>
              <a:defRPr/>
            </a:lvl9pPr>
          </a:lstStyle>
          <a:p>
            <a:r>
              <a:rPr lang="en-US"/>
              <a:t>Click to edit Master subtitle style</a:t>
            </a:r>
          </a:p>
        </p:txBody>
      </p:sp>
    </p:spTree>
    <p:extLst>
      <p:ext uri="{BB962C8B-B14F-4D97-AF65-F5344CB8AC3E}">
        <p14:creationId xmlns:p14="http://schemas.microsoft.com/office/powerpoint/2010/main" val="449142410"/>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7B3458-DBC2-10DA-CB0C-D2CF97E9423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231225E-7E62-001C-0F7E-4A91C58BE20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051B11C-DB46-272D-F00C-8A9FB4DFEC3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ED799F1-B374-5C61-4E78-705F7D5F2780}"/>
              </a:ext>
            </a:extLst>
          </p:cNvPr>
          <p:cNvSpPr>
            <a:spLocks noGrp="1"/>
          </p:cNvSpPr>
          <p:nvPr>
            <p:ph type="dt" sz="half" idx="10"/>
          </p:nvPr>
        </p:nvSpPr>
        <p:spPr/>
        <p:txBody>
          <a:bodyPr/>
          <a:lstStyle/>
          <a:p>
            <a:fld id="{08CC7CE6-81EC-D946-8BF6-9A2E1ECD852B}" type="datetimeFigureOut">
              <a:rPr lang="en-US" smtClean="0"/>
              <a:t>10/16/25</a:t>
            </a:fld>
            <a:endParaRPr lang="en-US"/>
          </a:p>
        </p:txBody>
      </p:sp>
      <p:sp>
        <p:nvSpPr>
          <p:cNvPr id="6" name="Footer Placeholder 5">
            <a:extLst>
              <a:ext uri="{FF2B5EF4-FFF2-40B4-BE49-F238E27FC236}">
                <a16:creationId xmlns:a16="http://schemas.microsoft.com/office/drawing/2014/main" id="{4ADFD31A-6B08-920C-B5EE-7422D859055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C4F4620-E945-0164-3F8A-26293CA7F81A}"/>
              </a:ext>
            </a:extLst>
          </p:cNvPr>
          <p:cNvSpPr>
            <a:spLocks noGrp="1"/>
          </p:cNvSpPr>
          <p:nvPr>
            <p:ph type="sldNum" sz="quarter" idx="12"/>
          </p:nvPr>
        </p:nvSpPr>
        <p:spPr/>
        <p:txBody>
          <a:bodyPr/>
          <a:lstStyle/>
          <a:p>
            <a:fld id="{FF4B95A0-3964-9F4E-9A32-892D86812290}" type="slidenum">
              <a:rPr lang="en-US" smtClean="0"/>
              <a:t>‹#›</a:t>
            </a:fld>
            <a:endParaRPr lang="en-US"/>
          </a:p>
        </p:txBody>
      </p:sp>
    </p:spTree>
    <p:extLst>
      <p:ext uri="{BB962C8B-B14F-4D97-AF65-F5344CB8AC3E}">
        <p14:creationId xmlns:p14="http://schemas.microsoft.com/office/powerpoint/2010/main" val="291012599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0196" y="274588"/>
            <a:ext cx="10971609"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610196" y="1600648"/>
            <a:ext cx="10971609" cy="4525119"/>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41642662"/>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919" y="4406801"/>
            <a:ext cx="10362902" cy="1361777"/>
          </a:xfrm>
          <a:prstGeom prst="rect">
            <a:avLst/>
          </a:prstGeom>
        </p:spPr>
        <p:txBody>
          <a:bodyPr vert="horz" anchor="t"/>
          <a:lstStyle>
            <a:lvl1pPr algn="l">
              <a:defRPr sz="2813" b="1" cap="all"/>
            </a:lvl1pPr>
          </a:lstStyle>
          <a:p>
            <a:r>
              <a:rPr lang="en-US"/>
              <a:t>Click to edit Master title style</a:t>
            </a:r>
          </a:p>
        </p:txBody>
      </p:sp>
      <p:sp>
        <p:nvSpPr>
          <p:cNvPr id="3" name="Text Placeholder 2"/>
          <p:cNvSpPr>
            <a:spLocks noGrp="1"/>
          </p:cNvSpPr>
          <p:nvPr>
            <p:ph type="body" idx="1"/>
          </p:nvPr>
        </p:nvSpPr>
        <p:spPr>
          <a:xfrm>
            <a:off x="962919" y="2906613"/>
            <a:ext cx="10362902" cy="1500188"/>
          </a:xfrm>
          <a:prstGeom prst="rect">
            <a:avLst/>
          </a:prstGeom>
        </p:spPr>
        <p:txBody>
          <a:bodyPr vert="horz" anchor="b"/>
          <a:lstStyle>
            <a:lvl1pPr marL="0" indent="0">
              <a:buNone/>
              <a:defRPr sz="1406"/>
            </a:lvl1pPr>
            <a:lvl2pPr marL="321473" indent="0">
              <a:buNone/>
              <a:defRPr sz="1266"/>
            </a:lvl2pPr>
            <a:lvl3pPr marL="642947" indent="0">
              <a:buNone/>
              <a:defRPr sz="1125"/>
            </a:lvl3pPr>
            <a:lvl4pPr marL="964420" indent="0">
              <a:buNone/>
              <a:defRPr sz="984"/>
            </a:lvl4pPr>
            <a:lvl5pPr marL="1285894" indent="0">
              <a:buNone/>
              <a:defRPr sz="984"/>
            </a:lvl5pPr>
            <a:lvl6pPr marL="1607367" indent="0">
              <a:buNone/>
              <a:defRPr sz="984"/>
            </a:lvl6pPr>
            <a:lvl7pPr marL="1928840" indent="0">
              <a:buNone/>
              <a:defRPr sz="984"/>
            </a:lvl7pPr>
            <a:lvl8pPr marL="2250314" indent="0">
              <a:buNone/>
              <a:defRPr sz="984"/>
            </a:lvl8pPr>
            <a:lvl9pPr marL="2571787" indent="0">
              <a:buNone/>
              <a:defRPr sz="984"/>
            </a:lvl9pPr>
          </a:lstStyle>
          <a:p>
            <a:pPr lvl="0"/>
            <a:r>
              <a:rPr lang="en-US"/>
              <a:t>Click to edit Master text styles</a:t>
            </a:r>
          </a:p>
        </p:txBody>
      </p:sp>
    </p:spTree>
    <p:extLst>
      <p:ext uri="{BB962C8B-B14F-4D97-AF65-F5344CB8AC3E}">
        <p14:creationId xmlns:p14="http://schemas.microsoft.com/office/powerpoint/2010/main" val="240894894"/>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10196" y="274588"/>
            <a:ext cx="10971609"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610197" y="1600648"/>
            <a:ext cx="5414368" cy="4525119"/>
          </a:xfrm>
          <a:prstGeom prst="rect">
            <a:avLst/>
          </a:prstGeom>
        </p:spPr>
        <p:txBody>
          <a:bodyPr vert="horz"/>
          <a:lstStyle>
            <a:lvl1pPr>
              <a:defRPr sz="1969"/>
            </a:lvl1pPr>
            <a:lvl2pPr>
              <a:defRPr sz="1687"/>
            </a:lvl2pPr>
            <a:lvl3pPr>
              <a:defRPr sz="1406"/>
            </a:lvl3pPr>
            <a:lvl4pPr>
              <a:defRPr sz="1266"/>
            </a:lvl4pPr>
            <a:lvl5pPr>
              <a:defRPr sz="1266"/>
            </a:lvl5pPr>
            <a:lvl6pPr>
              <a:defRPr sz="1266"/>
            </a:lvl6pPr>
            <a:lvl7pPr>
              <a:defRPr sz="1266"/>
            </a:lvl7pPr>
            <a:lvl8pPr>
              <a:defRPr sz="1266"/>
            </a:lvl8pPr>
            <a:lvl9pPr>
              <a:defRPr sz="126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67439" y="1600648"/>
            <a:ext cx="5414368" cy="4525119"/>
          </a:xfrm>
          <a:prstGeom prst="rect">
            <a:avLst/>
          </a:prstGeom>
        </p:spPr>
        <p:txBody>
          <a:bodyPr vert="horz"/>
          <a:lstStyle>
            <a:lvl1pPr>
              <a:defRPr sz="1969"/>
            </a:lvl1pPr>
            <a:lvl2pPr>
              <a:defRPr sz="1687"/>
            </a:lvl2pPr>
            <a:lvl3pPr>
              <a:defRPr sz="1406"/>
            </a:lvl3pPr>
            <a:lvl4pPr>
              <a:defRPr sz="1266"/>
            </a:lvl4pPr>
            <a:lvl5pPr>
              <a:defRPr sz="1266"/>
            </a:lvl5pPr>
            <a:lvl6pPr>
              <a:defRPr sz="1266"/>
            </a:lvl6pPr>
            <a:lvl7pPr>
              <a:defRPr sz="1266"/>
            </a:lvl7pPr>
            <a:lvl8pPr>
              <a:defRPr sz="1266"/>
            </a:lvl8pPr>
            <a:lvl9pPr>
              <a:defRPr sz="126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83690219"/>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10196" y="274588"/>
            <a:ext cx="10971609"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610197" y="1534793"/>
            <a:ext cx="5386090" cy="639589"/>
          </a:xfrm>
          <a:prstGeom prst="rect">
            <a:avLst/>
          </a:prstGeom>
        </p:spPr>
        <p:txBody>
          <a:bodyPr vert="horz" anchor="b"/>
          <a:lstStyle>
            <a:lvl1pPr marL="0" indent="0">
              <a:buNone/>
              <a:defRPr sz="1687" b="1"/>
            </a:lvl1pPr>
            <a:lvl2pPr marL="321473" indent="0">
              <a:buNone/>
              <a:defRPr sz="1406" b="1"/>
            </a:lvl2pPr>
            <a:lvl3pPr marL="642947" indent="0">
              <a:buNone/>
              <a:defRPr sz="1266" b="1"/>
            </a:lvl3pPr>
            <a:lvl4pPr marL="964420" indent="0">
              <a:buNone/>
              <a:defRPr sz="1125" b="1"/>
            </a:lvl4pPr>
            <a:lvl5pPr marL="1285894" indent="0">
              <a:buNone/>
              <a:defRPr sz="1125" b="1"/>
            </a:lvl5pPr>
            <a:lvl6pPr marL="1607367" indent="0">
              <a:buNone/>
              <a:defRPr sz="1125" b="1"/>
            </a:lvl6pPr>
            <a:lvl7pPr marL="1928840" indent="0">
              <a:buNone/>
              <a:defRPr sz="1125" b="1"/>
            </a:lvl7pPr>
            <a:lvl8pPr marL="2250314" indent="0">
              <a:buNone/>
              <a:defRPr sz="1125" b="1"/>
            </a:lvl8pPr>
            <a:lvl9pPr marL="2571787" indent="0">
              <a:buNone/>
              <a:defRPr sz="1125" b="1"/>
            </a:lvl9pPr>
          </a:lstStyle>
          <a:p>
            <a:pPr lvl="0"/>
            <a:r>
              <a:rPr lang="en-US"/>
              <a:t>Click to edit Master text styles</a:t>
            </a:r>
          </a:p>
        </p:txBody>
      </p:sp>
      <p:sp>
        <p:nvSpPr>
          <p:cNvPr id="4" name="Content Placeholder 3"/>
          <p:cNvSpPr>
            <a:spLocks noGrp="1"/>
          </p:cNvSpPr>
          <p:nvPr>
            <p:ph sz="half" idx="2"/>
          </p:nvPr>
        </p:nvSpPr>
        <p:spPr>
          <a:xfrm>
            <a:off x="610197" y="2174379"/>
            <a:ext cx="5386090" cy="3951387"/>
          </a:xfrm>
          <a:prstGeom prst="rect">
            <a:avLst/>
          </a:prstGeom>
        </p:spPr>
        <p:txBody>
          <a:bodyPr vert="horz"/>
          <a:lstStyle>
            <a:lvl1pPr>
              <a:defRPr sz="1687"/>
            </a:lvl1pPr>
            <a:lvl2pPr>
              <a:defRPr sz="1406"/>
            </a:lvl2pPr>
            <a:lvl3pPr>
              <a:defRPr sz="1266"/>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2741" y="1534793"/>
            <a:ext cx="5389066" cy="639589"/>
          </a:xfrm>
          <a:prstGeom prst="rect">
            <a:avLst/>
          </a:prstGeom>
        </p:spPr>
        <p:txBody>
          <a:bodyPr vert="horz" anchor="b"/>
          <a:lstStyle>
            <a:lvl1pPr marL="0" indent="0">
              <a:buNone/>
              <a:defRPr sz="1687" b="1"/>
            </a:lvl1pPr>
            <a:lvl2pPr marL="321473" indent="0">
              <a:buNone/>
              <a:defRPr sz="1406" b="1"/>
            </a:lvl2pPr>
            <a:lvl3pPr marL="642947" indent="0">
              <a:buNone/>
              <a:defRPr sz="1266" b="1"/>
            </a:lvl3pPr>
            <a:lvl4pPr marL="964420" indent="0">
              <a:buNone/>
              <a:defRPr sz="1125" b="1"/>
            </a:lvl4pPr>
            <a:lvl5pPr marL="1285894" indent="0">
              <a:buNone/>
              <a:defRPr sz="1125" b="1"/>
            </a:lvl5pPr>
            <a:lvl6pPr marL="1607367" indent="0">
              <a:buNone/>
              <a:defRPr sz="1125" b="1"/>
            </a:lvl6pPr>
            <a:lvl7pPr marL="1928840" indent="0">
              <a:buNone/>
              <a:defRPr sz="1125" b="1"/>
            </a:lvl7pPr>
            <a:lvl8pPr marL="2250314" indent="0">
              <a:buNone/>
              <a:defRPr sz="1125" b="1"/>
            </a:lvl8pPr>
            <a:lvl9pPr marL="2571787" indent="0">
              <a:buNone/>
              <a:defRPr sz="1125" b="1"/>
            </a:lvl9pPr>
          </a:lstStyle>
          <a:p>
            <a:pPr lvl="0"/>
            <a:r>
              <a:rPr lang="en-US"/>
              <a:t>Click to edit Master text styles</a:t>
            </a:r>
          </a:p>
        </p:txBody>
      </p:sp>
      <p:sp>
        <p:nvSpPr>
          <p:cNvPr id="6" name="Content Placeholder 5"/>
          <p:cNvSpPr>
            <a:spLocks noGrp="1"/>
          </p:cNvSpPr>
          <p:nvPr>
            <p:ph sz="quarter" idx="4"/>
          </p:nvPr>
        </p:nvSpPr>
        <p:spPr>
          <a:xfrm>
            <a:off x="6192741" y="2174379"/>
            <a:ext cx="5389066" cy="3951387"/>
          </a:xfrm>
          <a:prstGeom prst="rect">
            <a:avLst/>
          </a:prstGeom>
        </p:spPr>
        <p:txBody>
          <a:bodyPr vert="horz"/>
          <a:lstStyle>
            <a:lvl1pPr>
              <a:defRPr sz="1687"/>
            </a:lvl1pPr>
            <a:lvl2pPr>
              <a:defRPr sz="1406"/>
            </a:lvl2pPr>
            <a:lvl3pPr>
              <a:defRPr sz="1266"/>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66438674"/>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10196" y="274588"/>
            <a:ext cx="10971609"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1967847361"/>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5289862"/>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10195" y="273474"/>
            <a:ext cx="4010919" cy="1161975"/>
          </a:xfrm>
          <a:prstGeom prst="rect">
            <a:avLst/>
          </a:prstGeom>
        </p:spPr>
        <p:txBody>
          <a:bodyPr vert="horz" anchor="b"/>
          <a:lstStyle>
            <a:lvl1pPr algn="l">
              <a:defRPr sz="1406" b="1"/>
            </a:lvl1pPr>
          </a:lstStyle>
          <a:p>
            <a:r>
              <a:rPr lang="en-US"/>
              <a:t>Click to edit Master title style</a:t>
            </a:r>
          </a:p>
        </p:txBody>
      </p:sp>
      <p:sp>
        <p:nvSpPr>
          <p:cNvPr id="3" name="Content Placeholder 2"/>
          <p:cNvSpPr>
            <a:spLocks noGrp="1"/>
          </p:cNvSpPr>
          <p:nvPr>
            <p:ph idx="1"/>
          </p:nvPr>
        </p:nvSpPr>
        <p:spPr>
          <a:xfrm>
            <a:off x="4766965" y="273472"/>
            <a:ext cx="6814839" cy="5852294"/>
          </a:xfrm>
          <a:prstGeom prst="rect">
            <a:avLst/>
          </a:prstGeom>
        </p:spPr>
        <p:txBody>
          <a:bodyPr vert="horz"/>
          <a:lstStyle>
            <a:lvl1pPr>
              <a:defRPr sz="2250"/>
            </a:lvl1pPr>
            <a:lvl2pPr>
              <a:defRPr sz="1969"/>
            </a:lvl2pPr>
            <a:lvl3pPr>
              <a:defRPr sz="1687"/>
            </a:lvl3pPr>
            <a:lvl4pPr>
              <a:defRPr sz="1406"/>
            </a:lvl4pPr>
            <a:lvl5pPr>
              <a:defRPr sz="1406"/>
            </a:lvl5pPr>
            <a:lvl6pPr>
              <a:defRPr sz="1406"/>
            </a:lvl6pPr>
            <a:lvl7pPr>
              <a:defRPr sz="1406"/>
            </a:lvl7pPr>
            <a:lvl8pPr>
              <a:defRPr sz="1406"/>
            </a:lvl8pPr>
            <a:lvl9pPr>
              <a:defRPr sz="140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0195" y="1435450"/>
            <a:ext cx="4010919" cy="4690318"/>
          </a:xfrm>
          <a:prstGeom prst="rect">
            <a:avLst/>
          </a:prstGeom>
        </p:spPr>
        <p:txBody>
          <a:bodyPr vert="horz"/>
          <a:lstStyle>
            <a:lvl1pPr marL="0" indent="0">
              <a:buNone/>
              <a:defRPr sz="984"/>
            </a:lvl1pPr>
            <a:lvl2pPr marL="321473" indent="0">
              <a:buNone/>
              <a:defRPr sz="844"/>
            </a:lvl2pPr>
            <a:lvl3pPr marL="642947" indent="0">
              <a:buNone/>
              <a:defRPr sz="703"/>
            </a:lvl3pPr>
            <a:lvl4pPr marL="964420" indent="0">
              <a:buNone/>
              <a:defRPr sz="633"/>
            </a:lvl4pPr>
            <a:lvl5pPr marL="1285894" indent="0">
              <a:buNone/>
              <a:defRPr sz="633"/>
            </a:lvl5pPr>
            <a:lvl6pPr marL="1607367" indent="0">
              <a:buNone/>
              <a:defRPr sz="633"/>
            </a:lvl6pPr>
            <a:lvl7pPr marL="1928840" indent="0">
              <a:buNone/>
              <a:defRPr sz="633"/>
            </a:lvl7pPr>
            <a:lvl8pPr marL="2250314" indent="0">
              <a:buNone/>
              <a:defRPr sz="633"/>
            </a:lvl8pPr>
            <a:lvl9pPr marL="2571787" indent="0">
              <a:buNone/>
              <a:defRPr sz="633"/>
            </a:lvl9pPr>
          </a:lstStyle>
          <a:p>
            <a:pPr lvl="0"/>
            <a:r>
              <a:rPr lang="en-US"/>
              <a:t>Click to edit Master text styles</a:t>
            </a:r>
          </a:p>
        </p:txBody>
      </p:sp>
    </p:spTree>
    <p:extLst>
      <p:ext uri="{BB962C8B-B14F-4D97-AF65-F5344CB8AC3E}">
        <p14:creationId xmlns:p14="http://schemas.microsoft.com/office/powerpoint/2010/main" val="4036621851"/>
      </p:ext>
    </p:extLst>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90182" y="4800824"/>
            <a:ext cx="7314903" cy="567035"/>
          </a:xfrm>
          <a:prstGeom prst="rect">
            <a:avLst/>
          </a:prstGeom>
        </p:spPr>
        <p:txBody>
          <a:bodyPr vert="horz" anchor="b"/>
          <a:lstStyle>
            <a:lvl1pPr algn="l">
              <a:defRPr sz="1406" b="1"/>
            </a:lvl1pPr>
          </a:lstStyle>
          <a:p>
            <a:r>
              <a:rPr lang="en-US"/>
              <a:t>Click to edit Master title style</a:t>
            </a:r>
          </a:p>
        </p:txBody>
      </p:sp>
      <p:sp>
        <p:nvSpPr>
          <p:cNvPr id="3" name="Picture Placeholder 2"/>
          <p:cNvSpPr>
            <a:spLocks noGrp="1"/>
          </p:cNvSpPr>
          <p:nvPr>
            <p:ph type="pic" idx="1"/>
          </p:nvPr>
        </p:nvSpPr>
        <p:spPr>
          <a:xfrm>
            <a:off x="2390182" y="612802"/>
            <a:ext cx="7314903" cy="4114354"/>
          </a:xfrm>
          <a:prstGeom prst="rect">
            <a:avLst/>
          </a:prstGeom>
        </p:spPr>
        <p:txBody>
          <a:bodyPr vert="horz"/>
          <a:lstStyle>
            <a:lvl1pPr marL="0" indent="0">
              <a:buNone/>
              <a:defRPr sz="2250"/>
            </a:lvl1pPr>
            <a:lvl2pPr marL="321473" indent="0">
              <a:buNone/>
              <a:defRPr sz="1969"/>
            </a:lvl2pPr>
            <a:lvl3pPr marL="642947" indent="0">
              <a:buNone/>
              <a:defRPr sz="1687"/>
            </a:lvl3pPr>
            <a:lvl4pPr marL="964420" indent="0">
              <a:buNone/>
              <a:defRPr sz="1406"/>
            </a:lvl4pPr>
            <a:lvl5pPr marL="1285894" indent="0">
              <a:buNone/>
              <a:defRPr sz="1406"/>
            </a:lvl5pPr>
            <a:lvl6pPr marL="1607367" indent="0">
              <a:buNone/>
              <a:defRPr sz="1406"/>
            </a:lvl6pPr>
            <a:lvl7pPr marL="1928840" indent="0">
              <a:buNone/>
              <a:defRPr sz="1406"/>
            </a:lvl7pPr>
            <a:lvl8pPr marL="2250314" indent="0">
              <a:buNone/>
              <a:defRPr sz="1406"/>
            </a:lvl8pPr>
            <a:lvl9pPr marL="2571787" indent="0">
              <a:buNone/>
              <a:defRPr sz="1406"/>
            </a:lvl9pPr>
          </a:lstStyle>
          <a:p>
            <a:endParaRPr lang="en-US"/>
          </a:p>
        </p:txBody>
      </p:sp>
      <p:sp>
        <p:nvSpPr>
          <p:cNvPr id="4" name="Text Placeholder 3"/>
          <p:cNvSpPr>
            <a:spLocks noGrp="1"/>
          </p:cNvSpPr>
          <p:nvPr>
            <p:ph type="body" sz="half" idx="2"/>
          </p:nvPr>
        </p:nvSpPr>
        <p:spPr>
          <a:xfrm>
            <a:off x="2390182" y="5367859"/>
            <a:ext cx="7314903" cy="804788"/>
          </a:xfrm>
          <a:prstGeom prst="rect">
            <a:avLst/>
          </a:prstGeom>
        </p:spPr>
        <p:txBody>
          <a:bodyPr vert="horz"/>
          <a:lstStyle>
            <a:lvl1pPr marL="0" indent="0">
              <a:buNone/>
              <a:defRPr sz="984"/>
            </a:lvl1pPr>
            <a:lvl2pPr marL="321473" indent="0">
              <a:buNone/>
              <a:defRPr sz="844"/>
            </a:lvl2pPr>
            <a:lvl3pPr marL="642947" indent="0">
              <a:buNone/>
              <a:defRPr sz="703"/>
            </a:lvl3pPr>
            <a:lvl4pPr marL="964420" indent="0">
              <a:buNone/>
              <a:defRPr sz="633"/>
            </a:lvl4pPr>
            <a:lvl5pPr marL="1285894" indent="0">
              <a:buNone/>
              <a:defRPr sz="633"/>
            </a:lvl5pPr>
            <a:lvl6pPr marL="1607367" indent="0">
              <a:buNone/>
              <a:defRPr sz="633"/>
            </a:lvl6pPr>
            <a:lvl7pPr marL="1928840" indent="0">
              <a:buNone/>
              <a:defRPr sz="633"/>
            </a:lvl7pPr>
            <a:lvl8pPr marL="2250314" indent="0">
              <a:buNone/>
              <a:defRPr sz="633"/>
            </a:lvl8pPr>
            <a:lvl9pPr marL="2571787" indent="0">
              <a:buNone/>
              <a:defRPr sz="633"/>
            </a:lvl9pPr>
          </a:lstStyle>
          <a:p>
            <a:pPr lvl="0"/>
            <a:r>
              <a:rPr lang="en-US"/>
              <a:t>Click to edit Master text styles</a:t>
            </a:r>
          </a:p>
        </p:txBody>
      </p:sp>
    </p:spTree>
    <p:extLst>
      <p:ext uri="{BB962C8B-B14F-4D97-AF65-F5344CB8AC3E}">
        <p14:creationId xmlns:p14="http://schemas.microsoft.com/office/powerpoint/2010/main" val="4085846856"/>
      </p:ext>
    </p:extLst>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10196" y="274588"/>
            <a:ext cx="10971609"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610196" y="1600648"/>
            <a:ext cx="10971609" cy="452511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26045469"/>
      </p:ext>
    </p:extLst>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8903" y="274588"/>
            <a:ext cx="2742902" cy="585117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10195" y="274588"/>
            <a:ext cx="8085833" cy="585117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751153"/>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theme" Target="../theme/theme12.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5" Type="http://schemas.openxmlformats.org/officeDocument/2006/relationships/slideLayout" Target="../slideLayouts/slideLayout126.xml"/><Relationship Id="rId4" Type="http://schemas.openxmlformats.org/officeDocument/2006/relationships/slideLayout" Target="../slideLayouts/slideLayout125.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6.xml"/><Relationship Id="rId3" Type="http://schemas.openxmlformats.org/officeDocument/2006/relationships/slideLayout" Target="../slideLayouts/slideLayout131.xml"/><Relationship Id="rId7" Type="http://schemas.openxmlformats.org/officeDocument/2006/relationships/slideLayout" Target="../slideLayouts/slideLayout135.xml"/><Relationship Id="rId12" Type="http://schemas.openxmlformats.org/officeDocument/2006/relationships/theme" Target="../theme/theme13.xml"/><Relationship Id="rId2" Type="http://schemas.openxmlformats.org/officeDocument/2006/relationships/slideLayout" Target="../slideLayouts/slideLayout130.xml"/><Relationship Id="rId1" Type="http://schemas.openxmlformats.org/officeDocument/2006/relationships/slideLayout" Target="../slideLayouts/slideLayout129.xml"/><Relationship Id="rId6" Type="http://schemas.openxmlformats.org/officeDocument/2006/relationships/slideLayout" Target="../slideLayouts/slideLayout134.xml"/><Relationship Id="rId11" Type="http://schemas.openxmlformats.org/officeDocument/2006/relationships/slideLayout" Target="../slideLayouts/slideLayout139.xml"/><Relationship Id="rId5" Type="http://schemas.openxmlformats.org/officeDocument/2006/relationships/slideLayout" Target="../slideLayouts/slideLayout133.xml"/><Relationship Id="rId10" Type="http://schemas.openxmlformats.org/officeDocument/2006/relationships/slideLayout" Target="../slideLayouts/slideLayout138.xml"/><Relationship Id="rId4" Type="http://schemas.openxmlformats.org/officeDocument/2006/relationships/slideLayout" Target="../slideLayouts/slideLayout132.xml"/><Relationship Id="rId9" Type="http://schemas.openxmlformats.org/officeDocument/2006/relationships/slideLayout" Target="../slideLayouts/slideLayout13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B3D3747-A3D9-BE08-8B94-0CE4CE4F610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1E6A6F84-F835-AE6D-4129-88D2007B386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9B179D17-5A6B-C730-6851-A4BB307FB3F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8CC7CE6-81EC-D946-8BF6-9A2E1ECD852B}" type="datetimeFigureOut">
              <a:rPr lang="en-US" smtClean="0"/>
              <a:t>10/16/25</a:t>
            </a:fld>
            <a:endParaRPr lang="en-US"/>
          </a:p>
        </p:txBody>
      </p:sp>
      <p:sp>
        <p:nvSpPr>
          <p:cNvPr id="5" name="Footer Placeholder 4">
            <a:extLst>
              <a:ext uri="{FF2B5EF4-FFF2-40B4-BE49-F238E27FC236}">
                <a16:creationId xmlns:a16="http://schemas.microsoft.com/office/drawing/2014/main" id="{3CFDDAAD-2BD7-3205-8653-FCC58C03966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7C634C29-6F5C-AA94-7256-E50FEDE8CBE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F4B95A0-3964-9F4E-9A32-892D86812290}" type="slidenum">
              <a:rPr lang="en-US" smtClean="0"/>
              <a:t>‹#›</a:t>
            </a:fld>
            <a:endParaRPr lang="en-US"/>
          </a:p>
        </p:txBody>
      </p:sp>
    </p:spTree>
    <p:extLst>
      <p:ext uri="{BB962C8B-B14F-4D97-AF65-F5344CB8AC3E}">
        <p14:creationId xmlns:p14="http://schemas.microsoft.com/office/powerpoint/2010/main" val="29506733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Optima" panose="02000503060000020004"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tima" panose="0200050306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tima" panose="02000503060000020004"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tima" panose="02000503060000020004"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tima" panose="02000503060000020004"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tima" panose="0200050306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3" name="Rectangle 1"/>
          <p:cNvSpPr>
            <a:spLocks/>
          </p:cNvSpPr>
          <p:nvPr/>
        </p:nvSpPr>
        <p:spPr bwMode="auto">
          <a:xfrm>
            <a:off x="-71437" y="-17859"/>
            <a:ext cx="12334875" cy="6884789"/>
          </a:xfrm>
          <a:prstGeom prst="rect">
            <a:avLst/>
          </a:prstGeom>
          <a:solidFill>
            <a:srgbClr val="E6E6E6"/>
          </a:solidFill>
          <a:ln>
            <a:noFill/>
          </a:ln>
          <a:extLst>
            <a:ext uri="{91240B29-F687-4f45-9708-019B960494DF}">
              <a14:hiddenLine xmlns:a14="http://schemas.microsoft.com/office/drawing/2010/main" xmlns="" w="25400" cap="flat">
                <a:solidFill>
                  <a:schemeClr val="tx1"/>
                </a:solidFill>
                <a:miter lim="800000"/>
                <a:headEnd type="none" w="med" len="med"/>
                <a:tailEnd type="none" w="med" len="med"/>
              </a14:hiddenLine>
            </a:ext>
          </a:extLst>
        </p:spPr>
        <p:txBody>
          <a:bodyPr lIns="0" tIns="0" rIns="0" bIns="0"/>
          <a:lstStyle/>
          <a:p>
            <a:endParaRPr lang="en-US" sz="2953"/>
          </a:p>
        </p:txBody>
      </p:sp>
    </p:spTree>
    <p:extLst>
      <p:ext uri="{BB962C8B-B14F-4D97-AF65-F5344CB8AC3E}">
        <p14:creationId xmlns:p14="http://schemas.microsoft.com/office/powerpoint/2010/main" val="213596198"/>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ransition/>
  <p:txStyles>
    <p:titleStyle>
      <a:lvl1pPr algn="ctr" rtl="0" fontAlgn="base">
        <a:spcBef>
          <a:spcPct val="0"/>
        </a:spcBef>
        <a:spcAft>
          <a:spcPct val="0"/>
        </a:spcAft>
        <a:defRPr sz="5907">
          <a:solidFill>
            <a:schemeClr val="tx1"/>
          </a:solidFill>
          <a:latin typeface="+mj-lt"/>
          <a:ea typeface="+mj-ea"/>
          <a:cs typeface="+mj-cs"/>
          <a:sym typeface="Gill Sans" charset="0"/>
        </a:defRPr>
      </a:lvl1pPr>
      <a:lvl2pPr algn="ctr" rtl="0" fontAlgn="base">
        <a:spcBef>
          <a:spcPct val="0"/>
        </a:spcBef>
        <a:spcAft>
          <a:spcPct val="0"/>
        </a:spcAft>
        <a:defRPr sz="5907">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5907">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5907">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5907">
          <a:solidFill>
            <a:schemeClr val="tx1"/>
          </a:solidFill>
          <a:latin typeface="Gill Sans" charset="0"/>
          <a:ea typeface="ヒラギノ角ゴ ProN W3" charset="0"/>
          <a:cs typeface="ヒラギノ角ゴ ProN W3" charset="0"/>
          <a:sym typeface="Gill Sans" charset="0"/>
        </a:defRPr>
      </a:lvl5pPr>
      <a:lvl6pPr marL="321473" algn="ctr" rtl="0" fontAlgn="base">
        <a:spcBef>
          <a:spcPct val="0"/>
        </a:spcBef>
        <a:spcAft>
          <a:spcPct val="0"/>
        </a:spcAft>
        <a:defRPr sz="5907">
          <a:solidFill>
            <a:schemeClr val="tx1"/>
          </a:solidFill>
          <a:latin typeface="Gill Sans" charset="0"/>
          <a:ea typeface="ヒラギノ角ゴ ProN W3" charset="0"/>
          <a:cs typeface="ヒラギノ角ゴ ProN W3" charset="0"/>
          <a:sym typeface="Gill Sans" charset="0"/>
        </a:defRPr>
      </a:lvl6pPr>
      <a:lvl7pPr marL="642947" algn="ctr" rtl="0" fontAlgn="base">
        <a:spcBef>
          <a:spcPct val="0"/>
        </a:spcBef>
        <a:spcAft>
          <a:spcPct val="0"/>
        </a:spcAft>
        <a:defRPr sz="5907">
          <a:solidFill>
            <a:schemeClr val="tx1"/>
          </a:solidFill>
          <a:latin typeface="Gill Sans" charset="0"/>
          <a:ea typeface="ヒラギノ角ゴ ProN W3" charset="0"/>
          <a:cs typeface="ヒラギノ角ゴ ProN W3" charset="0"/>
          <a:sym typeface="Gill Sans" charset="0"/>
        </a:defRPr>
      </a:lvl7pPr>
      <a:lvl8pPr marL="964420" algn="ctr" rtl="0" fontAlgn="base">
        <a:spcBef>
          <a:spcPct val="0"/>
        </a:spcBef>
        <a:spcAft>
          <a:spcPct val="0"/>
        </a:spcAft>
        <a:defRPr sz="5907">
          <a:solidFill>
            <a:schemeClr val="tx1"/>
          </a:solidFill>
          <a:latin typeface="Gill Sans" charset="0"/>
          <a:ea typeface="ヒラギノ角ゴ ProN W3" charset="0"/>
          <a:cs typeface="ヒラギノ角ゴ ProN W3" charset="0"/>
          <a:sym typeface="Gill Sans" charset="0"/>
        </a:defRPr>
      </a:lvl8pPr>
      <a:lvl9pPr marL="1285894" algn="ctr" rtl="0" fontAlgn="base">
        <a:spcBef>
          <a:spcPct val="0"/>
        </a:spcBef>
        <a:spcAft>
          <a:spcPct val="0"/>
        </a:spcAft>
        <a:defRPr sz="5907">
          <a:solidFill>
            <a:schemeClr val="tx1"/>
          </a:solidFill>
          <a:latin typeface="Gill Sans" charset="0"/>
          <a:ea typeface="ヒラギノ角ゴ ProN W3" charset="0"/>
          <a:cs typeface="ヒラギノ角ゴ ProN W3" charset="0"/>
          <a:sym typeface="Gill Sans" charset="0"/>
        </a:defRPr>
      </a:lvl9pPr>
    </p:titleStyle>
    <p:bodyStyle>
      <a:lvl1pPr marL="625088" indent="-401842" algn="l" rtl="0" fontAlgn="base">
        <a:spcBef>
          <a:spcPts val="1687"/>
        </a:spcBef>
        <a:spcAft>
          <a:spcPct val="0"/>
        </a:spcAft>
        <a:buSzPct val="171000"/>
        <a:buFont typeface="Gill Sans" charset="0"/>
        <a:buChar char="•"/>
        <a:defRPr sz="2953">
          <a:solidFill>
            <a:schemeClr val="tx1"/>
          </a:solidFill>
          <a:latin typeface="+mn-lt"/>
          <a:ea typeface="+mn-ea"/>
          <a:cs typeface="+mn-cs"/>
          <a:sym typeface="Gill Sans" charset="0"/>
        </a:defRPr>
      </a:lvl1pPr>
      <a:lvl2pPr marL="937631" indent="-401842" algn="l" rtl="0" fontAlgn="base">
        <a:spcBef>
          <a:spcPts val="1687"/>
        </a:spcBef>
        <a:spcAft>
          <a:spcPct val="0"/>
        </a:spcAft>
        <a:buSzPct val="171000"/>
        <a:buFont typeface="Gill Sans" charset="0"/>
        <a:buChar char="•"/>
        <a:defRPr sz="2953">
          <a:solidFill>
            <a:schemeClr val="tx1"/>
          </a:solidFill>
          <a:latin typeface="+mn-lt"/>
          <a:ea typeface="+mn-ea"/>
          <a:cs typeface="+mn-cs"/>
          <a:sym typeface="Gill Sans" charset="0"/>
        </a:defRPr>
      </a:lvl2pPr>
      <a:lvl3pPr marL="1250174" indent="-401842" algn="l" rtl="0" fontAlgn="base">
        <a:spcBef>
          <a:spcPts val="1687"/>
        </a:spcBef>
        <a:spcAft>
          <a:spcPct val="0"/>
        </a:spcAft>
        <a:buSzPct val="171000"/>
        <a:buFont typeface="Gill Sans" charset="0"/>
        <a:buChar char="•"/>
        <a:defRPr sz="2953">
          <a:solidFill>
            <a:schemeClr val="tx1"/>
          </a:solidFill>
          <a:latin typeface="+mn-lt"/>
          <a:ea typeface="+mn-ea"/>
          <a:cs typeface="+mn-cs"/>
          <a:sym typeface="Gill Sans" charset="0"/>
        </a:defRPr>
      </a:lvl3pPr>
      <a:lvl4pPr marL="1562718" indent="-401842" algn="l" rtl="0" fontAlgn="base">
        <a:spcBef>
          <a:spcPts val="1687"/>
        </a:spcBef>
        <a:spcAft>
          <a:spcPct val="0"/>
        </a:spcAft>
        <a:buSzPct val="171000"/>
        <a:buFont typeface="Gill Sans" charset="0"/>
        <a:buChar char="•"/>
        <a:defRPr sz="2953">
          <a:solidFill>
            <a:schemeClr val="tx1"/>
          </a:solidFill>
          <a:latin typeface="+mn-lt"/>
          <a:ea typeface="+mn-ea"/>
          <a:cs typeface="+mn-cs"/>
          <a:sym typeface="Gill Sans" charset="0"/>
        </a:defRPr>
      </a:lvl4pPr>
      <a:lvl5pPr marL="1875262" indent="-401842" algn="l" rtl="0" fontAlgn="base">
        <a:spcBef>
          <a:spcPts val="1687"/>
        </a:spcBef>
        <a:spcAft>
          <a:spcPct val="0"/>
        </a:spcAft>
        <a:buSzPct val="171000"/>
        <a:buFont typeface="Gill Sans" charset="0"/>
        <a:buChar char="•"/>
        <a:defRPr sz="2953">
          <a:solidFill>
            <a:schemeClr val="tx1"/>
          </a:solidFill>
          <a:latin typeface="+mn-lt"/>
          <a:ea typeface="+mn-ea"/>
          <a:cs typeface="+mn-cs"/>
          <a:sym typeface="Gill Sans" charset="0"/>
        </a:defRPr>
      </a:lvl5pPr>
      <a:lvl6pPr marL="2196735" indent="-401842" algn="l" rtl="0" fontAlgn="base">
        <a:spcBef>
          <a:spcPts val="1687"/>
        </a:spcBef>
        <a:spcAft>
          <a:spcPct val="0"/>
        </a:spcAft>
        <a:buSzPct val="171000"/>
        <a:buFont typeface="Gill Sans" charset="0"/>
        <a:buChar char="•"/>
        <a:defRPr sz="2953">
          <a:solidFill>
            <a:schemeClr val="tx1"/>
          </a:solidFill>
          <a:latin typeface="+mn-lt"/>
          <a:ea typeface="+mn-ea"/>
          <a:cs typeface="+mn-cs"/>
          <a:sym typeface="Gill Sans" charset="0"/>
        </a:defRPr>
      </a:lvl6pPr>
      <a:lvl7pPr marL="2518208" indent="-401842" algn="l" rtl="0" fontAlgn="base">
        <a:spcBef>
          <a:spcPts val="1687"/>
        </a:spcBef>
        <a:spcAft>
          <a:spcPct val="0"/>
        </a:spcAft>
        <a:buSzPct val="171000"/>
        <a:buFont typeface="Gill Sans" charset="0"/>
        <a:buChar char="•"/>
        <a:defRPr sz="2953">
          <a:solidFill>
            <a:schemeClr val="tx1"/>
          </a:solidFill>
          <a:latin typeface="+mn-lt"/>
          <a:ea typeface="+mn-ea"/>
          <a:cs typeface="+mn-cs"/>
          <a:sym typeface="Gill Sans" charset="0"/>
        </a:defRPr>
      </a:lvl7pPr>
      <a:lvl8pPr marL="2839682" indent="-401842" algn="l" rtl="0" fontAlgn="base">
        <a:spcBef>
          <a:spcPts val="1687"/>
        </a:spcBef>
        <a:spcAft>
          <a:spcPct val="0"/>
        </a:spcAft>
        <a:buSzPct val="171000"/>
        <a:buFont typeface="Gill Sans" charset="0"/>
        <a:buChar char="•"/>
        <a:defRPr sz="2953">
          <a:solidFill>
            <a:schemeClr val="tx1"/>
          </a:solidFill>
          <a:latin typeface="+mn-lt"/>
          <a:ea typeface="+mn-ea"/>
          <a:cs typeface="+mn-cs"/>
          <a:sym typeface="Gill Sans" charset="0"/>
        </a:defRPr>
      </a:lvl8pPr>
      <a:lvl9pPr marL="3161155" indent="-401842" algn="l" rtl="0" fontAlgn="base">
        <a:spcBef>
          <a:spcPts val="1687"/>
        </a:spcBef>
        <a:spcAft>
          <a:spcPct val="0"/>
        </a:spcAft>
        <a:buSzPct val="171000"/>
        <a:buFont typeface="Gill Sans" charset="0"/>
        <a:buChar char="•"/>
        <a:defRPr sz="2953">
          <a:solidFill>
            <a:schemeClr val="tx1"/>
          </a:solidFill>
          <a:latin typeface="+mn-lt"/>
          <a:ea typeface="+mn-ea"/>
          <a:cs typeface="+mn-cs"/>
          <a:sym typeface="Gill Sans" charset="0"/>
        </a:defRPr>
      </a:lvl9pPr>
    </p:bodyStyle>
    <p:otherStyle>
      <a:defPPr>
        <a:defRPr lang="en-US"/>
      </a:defPPr>
      <a:lvl1pPr marL="0" algn="l" defTabSz="321473" rtl="0" eaLnBrk="1" latinLnBrk="0" hangingPunct="1">
        <a:defRPr sz="1266" kern="1200">
          <a:solidFill>
            <a:schemeClr val="tx1"/>
          </a:solidFill>
          <a:latin typeface="+mn-lt"/>
          <a:ea typeface="+mn-ea"/>
          <a:cs typeface="+mn-cs"/>
        </a:defRPr>
      </a:lvl1pPr>
      <a:lvl2pPr marL="321473" algn="l" defTabSz="321473" rtl="0" eaLnBrk="1" latinLnBrk="0" hangingPunct="1">
        <a:defRPr sz="1266" kern="1200">
          <a:solidFill>
            <a:schemeClr val="tx1"/>
          </a:solidFill>
          <a:latin typeface="+mn-lt"/>
          <a:ea typeface="+mn-ea"/>
          <a:cs typeface="+mn-cs"/>
        </a:defRPr>
      </a:lvl2pPr>
      <a:lvl3pPr marL="642947" algn="l" defTabSz="321473" rtl="0" eaLnBrk="1" latinLnBrk="0" hangingPunct="1">
        <a:defRPr sz="1266" kern="1200">
          <a:solidFill>
            <a:schemeClr val="tx1"/>
          </a:solidFill>
          <a:latin typeface="+mn-lt"/>
          <a:ea typeface="+mn-ea"/>
          <a:cs typeface="+mn-cs"/>
        </a:defRPr>
      </a:lvl3pPr>
      <a:lvl4pPr marL="964420" algn="l" defTabSz="321473" rtl="0" eaLnBrk="1" latinLnBrk="0" hangingPunct="1">
        <a:defRPr sz="1266" kern="1200">
          <a:solidFill>
            <a:schemeClr val="tx1"/>
          </a:solidFill>
          <a:latin typeface="+mn-lt"/>
          <a:ea typeface="+mn-ea"/>
          <a:cs typeface="+mn-cs"/>
        </a:defRPr>
      </a:lvl4pPr>
      <a:lvl5pPr marL="1285894" algn="l" defTabSz="321473" rtl="0" eaLnBrk="1" latinLnBrk="0" hangingPunct="1">
        <a:defRPr sz="1266" kern="1200">
          <a:solidFill>
            <a:schemeClr val="tx1"/>
          </a:solidFill>
          <a:latin typeface="+mn-lt"/>
          <a:ea typeface="+mn-ea"/>
          <a:cs typeface="+mn-cs"/>
        </a:defRPr>
      </a:lvl5pPr>
      <a:lvl6pPr marL="1607367" algn="l" defTabSz="321473" rtl="0" eaLnBrk="1" latinLnBrk="0" hangingPunct="1">
        <a:defRPr sz="1266" kern="1200">
          <a:solidFill>
            <a:schemeClr val="tx1"/>
          </a:solidFill>
          <a:latin typeface="+mn-lt"/>
          <a:ea typeface="+mn-ea"/>
          <a:cs typeface="+mn-cs"/>
        </a:defRPr>
      </a:lvl6pPr>
      <a:lvl7pPr marL="1928840" algn="l" defTabSz="321473" rtl="0" eaLnBrk="1" latinLnBrk="0" hangingPunct="1">
        <a:defRPr sz="1266" kern="1200">
          <a:solidFill>
            <a:schemeClr val="tx1"/>
          </a:solidFill>
          <a:latin typeface="+mn-lt"/>
          <a:ea typeface="+mn-ea"/>
          <a:cs typeface="+mn-cs"/>
        </a:defRPr>
      </a:lvl7pPr>
      <a:lvl8pPr marL="2250314" algn="l" defTabSz="321473" rtl="0" eaLnBrk="1" latinLnBrk="0" hangingPunct="1">
        <a:defRPr sz="1266" kern="1200">
          <a:solidFill>
            <a:schemeClr val="tx1"/>
          </a:solidFill>
          <a:latin typeface="+mn-lt"/>
          <a:ea typeface="+mn-ea"/>
          <a:cs typeface="+mn-cs"/>
        </a:defRPr>
      </a:lvl8pPr>
      <a:lvl9pPr marL="2571787" algn="l" defTabSz="321473" rtl="0" eaLnBrk="1" latinLnBrk="0" hangingPunct="1">
        <a:defRPr sz="1266"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7" name="Rectangle 1"/>
          <p:cNvSpPr>
            <a:spLocks/>
          </p:cNvSpPr>
          <p:nvPr/>
        </p:nvSpPr>
        <p:spPr bwMode="auto">
          <a:xfrm>
            <a:off x="-71437" y="-17859"/>
            <a:ext cx="12334875" cy="6884789"/>
          </a:xfrm>
          <a:prstGeom prst="rect">
            <a:avLst/>
          </a:prstGeom>
          <a:solidFill>
            <a:srgbClr val="E6E6E6"/>
          </a:solidFill>
          <a:ln>
            <a:noFill/>
          </a:ln>
          <a:extLst>
            <a:ext uri="{91240B29-F687-4f45-9708-019B960494DF}">
              <a14:hiddenLine xmlns:a14="http://schemas.microsoft.com/office/drawing/2010/main" xmlns="" w="25400" cap="flat">
                <a:solidFill>
                  <a:schemeClr val="tx1"/>
                </a:solidFill>
                <a:miter lim="800000"/>
                <a:headEnd type="none" w="med" len="med"/>
                <a:tailEnd type="none" w="med" len="med"/>
              </a14:hiddenLine>
            </a:ext>
          </a:extLst>
        </p:spPr>
        <p:txBody>
          <a:bodyPr lIns="0" tIns="0" rIns="0" bIns="0"/>
          <a:lstStyle/>
          <a:p>
            <a:endParaRPr lang="en-US" sz="2953"/>
          </a:p>
        </p:txBody>
      </p:sp>
    </p:spTree>
    <p:extLst>
      <p:ext uri="{BB962C8B-B14F-4D97-AF65-F5344CB8AC3E}">
        <p14:creationId xmlns:p14="http://schemas.microsoft.com/office/powerpoint/2010/main" val="1145012293"/>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ransition/>
  <p:txStyles>
    <p:titleStyle>
      <a:lvl1pPr algn="ctr" rtl="0" fontAlgn="base">
        <a:spcBef>
          <a:spcPct val="0"/>
        </a:spcBef>
        <a:spcAft>
          <a:spcPct val="0"/>
        </a:spcAft>
        <a:defRPr sz="5907">
          <a:solidFill>
            <a:schemeClr val="tx1"/>
          </a:solidFill>
          <a:latin typeface="+mj-lt"/>
          <a:ea typeface="+mj-ea"/>
          <a:cs typeface="+mj-cs"/>
          <a:sym typeface="Gill Sans" charset="0"/>
        </a:defRPr>
      </a:lvl1pPr>
      <a:lvl2pPr algn="ctr" rtl="0" fontAlgn="base">
        <a:spcBef>
          <a:spcPct val="0"/>
        </a:spcBef>
        <a:spcAft>
          <a:spcPct val="0"/>
        </a:spcAft>
        <a:defRPr sz="5907">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5907">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5907">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5907">
          <a:solidFill>
            <a:schemeClr val="tx1"/>
          </a:solidFill>
          <a:latin typeface="Gill Sans" charset="0"/>
          <a:ea typeface="ヒラギノ角ゴ ProN W3" charset="0"/>
          <a:cs typeface="ヒラギノ角ゴ ProN W3" charset="0"/>
          <a:sym typeface="Gill Sans" charset="0"/>
        </a:defRPr>
      </a:lvl5pPr>
      <a:lvl6pPr marL="321473" algn="ctr" rtl="0" fontAlgn="base">
        <a:spcBef>
          <a:spcPct val="0"/>
        </a:spcBef>
        <a:spcAft>
          <a:spcPct val="0"/>
        </a:spcAft>
        <a:defRPr sz="5907">
          <a:solidFill>
            <a:schemeClr val="tx1"/>
          </a:solidFill>
          <a:latin typeface="Gill Sans" charset="0"/>
          <a:ea typeface="ヒラギノ角ゴ ProN W3" charset="0"/>
          <a:cs typeface="ヒラギノ角ゴ ProN W3" charset="0"/>
          <a:sym typeface="Gill Sans" charset="0"/>
        </a:defRPr>
      </a:lvl6pPr>
      <a:lvl7pPr marL="642947" algn="ctr" rtl="0" fontAlgn="base">
        <a:spcBef>
          <a:spcPct val="0"/>
        </a:spcBef>
        <a:spcAft>
          <a:spcPct val="0"/>
        </a:spcAft>
        <a:defRPr sz="5907">
          <a:solidFill>
            <a:schemeClr val="tx1"/>
          </a:solidFill>
          <a:latin typeface="Gill Sans" charset="0"/>
          <a:ea typeface="ヒラギノ角ゴ ProN W3" charset="0"/>
          <a:cs typeface="ヒラギノ角ゴ ProN W3" charset="0"/>
          <a:sym typeface="Gill Sans" charset="0"/>
        </a:defRPr>
      </a:lvl7pPr>
      <a:lvl8pPr marL="964420" algn="ctr" rtl="0" fontAlgn="base">
        <a:spcBef>
          <a:spcPct val="0"/>
        </a:spcBef>
        <a:spcAft>
          <a:spcPct val="0"/>
        </a:spcAft>
        <a:defRPr sz="5907">
          <a:solidFill>
            <a:schemeClr val="tx1"/>
          </a:solidFill>
          <a:latin typeface="Gill Sans" charset="0"/>
          <a:ea typeface="ヒラギノ角ゴ ProN W3" charset="0"/>
          <a:cs typeface="ヒラギノ角ゴ ProN W3" charset="0"/>
          <a:sym typeface="Gill Sans" charset="0"/>
        </a:defRPr>
      </a:lvl8pPr>
      <a:lvl9pPr marL="1285894" algn="ctr" rtl="0" fontAlgn="base">
        <a:spcBef>
          <a:spcPct val="0"/>
        </a:spcBef>
        <a:spcAft>
          <a:spcPct val="0"/>
        </a:spcAft>
        <a:defRPr sz="5907">
          <a:solidFill>
            <a:schemeClr val="tx1"/>
          </a:solidFill>
          <a:latin typeface="Gill Sans" charset="0"/>
          <a:ea typeface="ヒラギノ角ゴ ProN W3" charset="0"/>
          <a:cs typeface="ヒラギノ角ゴ ProN W3" charset="0"/>
          <a:sym typeface="Gill Sans" charset="0"/>
        </a:defRPr>
      </a:lvl9pPr>
    </p:titleStyle>
    <p:bodyStyle>
      <a:lvl1pPr marL="625088" indent="-401842" algn="l" rtl="0" fontAlgn="base">
        <a:spcBef>
          <a:spcPts val="1687"/>
        </a:spcBef>
        <a:spcAft>
          <a:spcPct val="0"/>
        </a:spcAft>
        <a:buSzPct val="171000"/>
        <a:buFont typeface="Gill Sans" charset="0"/>
        <a:buChar char="•"/>
        <a:defRPr sz="2953">
          <a:solidFill>
            <a:schemeClr val="tx1"/>
          </a:solidFill>
          <a:latin typeface="+mn-lt"/>
          <a:ea typeface="+mn-ea"/>
          <a:cs typeface="+mn-cs"/>
          <a:sym typeface="Gill Sans" charset="0"/>
        </a:defRPr>
      </a:lvl1pPr>
      <a:lvl2pPr marL="937631" indent="-401842" algn="l" rtl="0" fontAlgn="base">
        <a:spcBef>
          <a:spcPts val="1687"/>
        </a:spcBef>
        <a:spcAft>
          <a:spcPct val="0"/>
        </a:spcAft>
        <a:buSzPct val="171000"/>
        <a:buFont typeface="Gill Sans" charset="0"/>
        <a:buChar char="•"/>
        <a:defRPr sz="2953">
          <a:solidFill>
            <a:schemeClr val="tx1"/>
          </a:solidFill>
          <a:latin typeface="+mn-lt"/>
          <a:ea typeface="+mn-ea"/>
          <a:cs typeface="+mn-cs"/>
          <a:sym typeface="Gill Sans" charset="0"/>
        </a:defRPr>
      </a:lvl2pPr>
      <a:lvl3pPr marL="1250174" indent="-401842" algn="l" rtl="0" fontAlgn="base">
        <a:spcBef>
          <a:spcPts val="1687"/>
        </a:spcBef>
        <a:spcAft>
          <a:spcPct val="0"/>
        </a:spcAft>
        <a:buSzPct val="171000"/>
        <a:buFont typeface="Gill Sans" charset="0"/>
        <a:buChar char="•"/>
        <a:defRPr sz="2953">
          <a:solidFill>
            <a:schemeClr val="tx1"/>
          </a:solidFill>
          <a:latin typeface="+mn-lt"/>
          <a:ea typeface="+mn-ea"/>
          <a:cs typeface="+mn-cs"/>
          <a:sym typeface="Gill Sans" charset="0"/>
        </a:defRPr>
      </a:lvl3pPr>
      <a:lvl4pPr marL="1562718" indent="-401842" algn="l" rtl="0" fontAlgn="base">
        <a:spcBef>
          <a:spcPts val="1687"/>
        </a:spcBef>
        <a:spcAft>
          <a:spcPct val="0"/>
        </a:spcAft>
        <a:buSzPct val="171000"/>
        <a:buFont typeface="Gill Sans" charset="0"/>
        <a:buChar char="•"/>
        <a:defRPr sz="2953">
          <a:solidFill>
            <a:schemeClr val="tx1"/>
          </a:solidFill>
          <a:latin typeface="+mn-lt"/>
          <a:ea typeface="+mn-ea"/>
          <a:cs typeface="+mn-cs"/>
          <a:sym typeface="Gill Sans" charset="0"/>
        </a:defRPr>
      </a:lvl4pPr>
      <a:lvl5pPr marL="1875262" indent="-401842" algn="l" rtl="0" fontAlgn="base">
        <a:spcBef>
          <a:spcPts val="1687"/>
        </a:spcBef>
        <a:spcAft>
          <a:spcPct val="0"/>
        </a:spcAft>
        <a:buSzPct val="171000"/>
        <a:buFont typeface="Gill Sans" charset="0"/>
        <a:buChar char="•"/>
        <a:defRPr sz="2953">
          <a:solidFill>
            <a:schemeClr val="tx1"/>
          </a:solidFill>
          <a:latin typeface="+mn-lt"/>
          <a:ea typeface="+mn-ea"/>
          <a:cs typeface="+mn-cs"/>
          <a:sym typeface="Gill Sans" charset="0"/>
        </a:defRPr>
      </a:lvl5pPr>
      <a:lvl6pPr marL="2196735" indent="-401842" algn="l" rtl="0" fontAlgn="base">
        <a:spcBef>
          <a:spcPts val="1687"/>
        </a:spcBef>
        <a:spcAft>
          <a:spcPct val="0"/>
        </a:spcAft>
        <a:buSzPct val="171000"/>
        <a:buFont typeface="Gill Sans" charset="0"/>
        <a:buChar char="•"/>
        <a:defRPr sz="2953">
          <a:solidFill>
            <a:schemeClr val="tx1"/>
          </a:solidFill>
          <a:latin typeface="+mn-lt"/>
          <a:ea typeface="+mn-ea"/>
          <a:cs typeface="+mn-cs"/>
          <a:sym typeface="Gill Sans" charset="0"/>
        </a:defRPr>
      </a:lvl6pPr>
      <a:lvl7pPr marL="2518208" indent="-401842" algn="l" rtl="0" fontAlgn="base">
        <a:spcBef>
          <a:spcPts val="1687"/>
        </a:spcBef>
        <a:spcAft>
          <a:spcPct val="0"/>
        </a:spcAft>
        <a:buSzPct val="171000"/>
        <a:buFont typeface="Gill Sans" charset="0"/>
        <a:buChar char="•"/>
        <a:defRPr sz="2953">
          <a:solidFill>
            <a:schemeClr val="tx1"/>
          </a:solidFill>
          <a:latin typeface="+mn-lt"/>
          <a:ea typeface="+mn-ea"/>
          <a:cs typeface="+mn-cs"/>
          <a:sym typeface="Gill Sans" charset="0"/>
        </a:defRPr>
      </a:lvl7pPr>
      <a:lvl8pPr marL="2839682" indent="-401842" algn="l" rtl="0" fontAlgn="base">
        <a:spcBef>
          <a:spcPts val="1687"/>
        </a:spcBef>
        <a:spcAft>
          <a:spcPct val="0"/>
        </a:spcAft>
        <a:buSzPct val="171000"/>
        <a:buFont typeface="Gill Sans" charset="0"/>
        <a:buChar char="•"/>
        <a:defRPr sz="2953">
          <a:solidFill>
            <a:schemeClr val="tx1"/>
          </a:solidFill>
          <a:latin typeface="+mn-lt"/>
          <a:ea typeface="+mn-ea"/>
          <a:cs typeface="+mn-cs"/>
          <a:sym typeface="Gill Sans" charset="0"/>
        </a:defRPr>
      </a:lvl8pPr>
      <a:lvl9pPr marL="3161155" indent="-401842" algn="l" rtl="0" fontAlgn="base">
        <a:spcBef>
          <a:spcPts val="1687"/>
        </a:spcBef>
        <a:spcAft>
          <a:spcPct val="0"/>
        </a:spcAft>
        <a:buSzPct val="171000"/>
        <a:buFont typeface="Gill Sans" charset="0"/>
        <a:buChar char="•"/>
        <a:defRPr sz="2953">
          <a:solidFill>
            <a:schemeClr val="tx1"/>
          </a:solidFill>
          <a:latin typeface="+mn-lt"/>
          <a:ea typeface="+mn-ea"/>
          <a:cs typeface="+mn-cs"/>
          <a:sym typeface="Gill Sans" charset="0"/>
        </a:defRPr>
      </a:lvl9pPr>
    </p:bodyStyle>
    <p:otherStyle>
      <a:defPPr>
        <a:defRPr lang="en-US"/>
      </a:defPPr>
      <a:lvl1pPr marL="0" algn="l" defTabSz="321473" rtl="0" eaLnBrk="1" latinLnBrk="0" hangingPunct="1">
        <a:defRPr sz="1266" kern="1200">
          <a:solidFill>
            <a:schemeClr val="tx1"/>
          </a:solidFill>
          <a:latin typeface="+mn-lt"/>
          <a:ea typeface="+mn-ea"/>
          <a:cs typeface="+mn-cs"/>
        </a:defRPr>
      </a:lvl1pPr>
      <a:lvl2pPr marL="321473" algn="l" defTabSz="321473" rtl="0" eaLnBrk="1" latinLnBrk="0" hangingPunct="1">
        <a:defRPr sz="1266" kern="1200">
          <a:solidFill>
            <a:schemeClr val="tx1"/>
          </a:solidFill>
          <a:latin typeface="+mn-lt"/>
          <a:ea typeface="+mn-ea"/>
          <a:cs typeface="+mn-cs"/>
        </a:defRPr>
      </a:lvl2pPr>
      <a:lvl3pPr marL="642947" algn="l" defTabSz="321473" rtl="0" eaLnBrk="1" latinLnBrk="0" hangingPunct="1">
        <a:defRPr sz="1266" kern="1200">
          <a:solidFill>
            <a:schemeClr val="tx1"/>
          </a:solidFill>
          <a:latin typeface="+mn-lt"/>
          <a:ea typeface="+mn-ea"/>
          <a:cs typeface="+mn-cs"/>
        </a:defRPr>
      </a:lvl3pPr>
      <a:lvl4pPr marL="964420" algn="l" defTabSz="321473" rtl="0" eaLnBrk="1" latinLnBrk="0" hangingPunct="1">
        <a:defRPr sz="1266" kern="1200">
          <a:solidFill>
            <a:schemeClr val="tx1"/>
          </a:solidFill>
          <a:latin typeface="+mn-lt"/>
          <a:ea typeface="+mn-ea"/>
          <a:cs typeface="+mn-cs"/>
        </a:defRPr>
      </a:lvl4pPr>
      <a:lvl5pPr marL="1285894" algn="l" defTabSz="321473" rtl="0" eaLnBrk="1" latinLnBrk="0" hangingPunct="1">
        <a:defRPr sz="1266" kern="1200">
          <a:solidFill>
            <a:schemeClr val="tx1"/>
          </a:solidFill>
          <a:latin typeface="+mn-lt"/>
          <a:ea typeface="+mn-ea"/>
          <a:cs typeface="+mn-cs"/>
        </a:defRPr>
      </a:lvl5pPr>
      <a:lvl6pPr marL="1607367" algn="l" defTabSz="321473" rtl="0" eaLnBrk="1" latinLnBrk="0" hangingPunct="1">
        <a:defRPr sz="1266" kern="1200">
          <a:solidFill>
            <a:schemeClr val="tx1"/>
          </a:solidFill>
          <a:latin typeface="+mn-lt"/>
          <a:ea typeface="+mn-ea"/>
          <a:cs typeface="+mn-cs"/>
        </a:defRPr>
      </a:lvl6pPr>
      <a:lvl7pPr marL="1928840" algn="l" defTabSz="321473" rtl="0" eaLnBrk="1" latinLnBrk="0" hangingPunct="1">
        <a:defRPr sz="1266" kern="1200">
          <a:solidFill>
            <a:schemeClr val="tx1"/>
          </a:solidFill>
          <a:latin typeface="+mn-lt"/>
          <a:ea typeface="+mn-ea"/>
          <a:cs typeface="+mn-cs"/>
        </a:defRPr>
      </a:lvl7pPr>
      <a:lvl8pPr marL="2250314" algn="l" defTabSz="321473" rtl="0" eaLnBrk="1" latinLnBrk="0" hangingPunct="1">
        <a:defRPr sz="1266" kern="1200">
          <a:solidFill>
            <a:schemeClr val="tx1"/>
          </a:solidFill>
          <a:latin typeface="+mn-lt"/>
          <a:ea typeface="+mn-ea"/>
          <a:cs typeface="+mn-cs"/>
        </a:defRPr>
      </a:lvl8pPr>
      <a:lvl9pPr marL="2571787" algn="l" defTabSz="321473" rtl="0" eaLnBrk="1" latinLnBrk="0" hangingPunct="1">
        <a:defRPr sz="1266"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5A225DA-A215-894F-8A32-F13C54D9A969}"/>
              </a:ext>
            </a:extLst>
          </p:cNvPr>
          <p:cNvSpPr>
            <a:spLocks noGrp="1"/>
          </p:cNvSpPr>
          <p:nvPr>
            <p:ph type="title"/>
          </p:nvPr>
        </p:nvSpPr>
        <p:spPr>
          <a:xfrm>
            <a:off x="287154" y="122772"/>
            <a:ext cx="11617693" cy="791628"/>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a:extLst>
              <a:ext uri="{FF2B5EF4-FFF2-40B4-BE49-F238E27FC236}">
                <a16:creationId xmlns:a16="http://schemas.microsoft.com/office/drawing/2014/main" id="{56D6528B-5CF8-EE45-8BEF-06359C8617C6}"/>
              </a:ext>
            </a:extLst>
          </p:cNvPr>
          <p:cNvSpPr>
            <a:spLocks noGrp="1"/>
          </p:cNvSpPr>
          <p:nvPr>
            <p:ph type="body" idx="1"/>
          </p:nvPr>
        </p:nvSpPr>
        <p:spPr>
          <a:xfrm>
            <a:off x="287154" y="1001027"/>
            <a:ext cx="11617693" cy="562115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94845449"/>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Lst>
  <p:txStyles>
    <p:titleStyle>
      <a:lvl1pPr algn="ctr" defTabSz="685797" rtl="0" eaLnBrk="1" latinLnBrk="0" hangingPunct="1">
        <a:lnSpc>
          <a:spcPct val="90000"/>
        </a:lnSpc>
        <a:spcBef>
          <a:spcPct val="0"/>
        </a:spcBef>
        <a:buNone/>
        <a:defRPr sz="3300" kern="1200">
          <a:solidFill>
            <a:schemeClr val="tx1"/>
          </a:solidFill>
          <a:latin typeface="Optima" panose="02000503060000020004" pitchFamily="2" charset="0"/>
          <a:ea typeface="+mj-ea"/>
          <a:cs typeface="+mj-cs"/>
        </a:defRPr>
      </a:lvl1pPr>
    </p:titleStyle>
    <p:bodyStyle>
      <a:lvl1pPr marL="171450" indent="-171450" algn="l" defTabSz="685797" rtl="0" eaLnBrk="1" latinLnBrk="0" hangingPunct="1">
        <a:lnSpc>
          <a:spcPct val="90000"/>
        </a:lnSpc>
        <a:spcBef>
          <a:spcPts val="750"/>
        </a:spcBef>
        <a:buFont typeface="Arial" panose="020B0604020202020204" pitchFamily="34" charset="0"/>
        <a:buChar char="•"/>
        <a:defRPr sz="2100" kern="1200">
          <a:solidFill>
            <a:schemeClr val="tx1"/>
          </a:solidFill>
          <a:latin typeface="Optima" panose="02000503060000020004" pitchFamily="2" charset="0"/>
          <a:ea typeface="+mn-ea"/>
          <a:cs typeface="+mn-cs"/>
        </a:defRPr>
      </a:lvl1pPr>
      <a:lvl2pPr marL="514348" indent="-171450" algn="l" defTabSz="685797" rtl="0" eaLnBrk="1" latinLnBrk="0" hangingPunct="1">
        <a:lnSpc>
          <a:spcPct val="90000"/>
        </a:lnSpc>
        <a:spcBef>
          <a:spcPts val="375"/>
        </a:spcBef>
        <a:buFont typeface="Arial" panose="020B0604020202020204" pitchFamily="34" charset="0"/>
        <a:buChar char="•"/>
        <a:defRPr sz="1800" kern="1200">
          <a:solidFill>
            <a:schemeClr val="tx1"/>
          </a:solidFill>
          <a:latin typeface="Optima" panose="02000503060000020004" pitchFamily="2" charset="0"/>
          <a:ea typeface="+mn-ea"/>
          <a:cs typeface="+mn-cs"/>
        </a:defRPr>
      </a:lvl2pPr>
      <a:lvl3pPr marL="857246" indent="-171450" algn="l" defTabSz="685797" rtl="0" eaLnBrk="1" latinLnBrk="0" hangingPunct="1">
        <a:lnSpc>
          <a:spcPct val="90000"/>
        </a:lnSpc>
        <a:spcBef>
          <a:spcPts val="375"/>
        </a:spcBef>
        <a:buFont typeface="Arial" panose="020B0604020202020204" pitchFamily="34" charset="0"/>
        <a:buChar char="•"/>
        <a:defRPr sz="1800" kern="1200">
          <a:solidFill>
            <a:schemeClr val="tx1"/>
          </a:solidFill>
          <a:latin typeface="Optima" panose="02000503060000020004" pitchFamily="2" charset="0"/>
          <a:ea typeface="+mn-ea"/>
          <a:cs typeface="+mn-cs"/>
        </a:defRPr>
      </a:lvl3pPr>
      <a:lvl4pPr marL="1200145" indent="-171450" algn="l" defTabSz="685797" rtl="0" eaLnBrk="1" latinLnBrk="0" hangingPunct="1">
        <a:lnSpc>
          <a:spcPct val="90000"/>
        </a:lnSpc>
        <a:spcBef>
          <a:spcPts val="375"/>
        </a:spcBef>
        <a:buFont typeface="Arial" panose="020B0604020202020204" pitchFamily="34" charset="0"/>
        <a:buChar char="•"/>
        <a:defRPr sz="1800" kern="1200">
          <a:solidFill>
            <a:schemeClr val="tx1"/>
          </a:solidFill>
          <a:latin typeface="Optima" panose="02000503060000020004" pitchFamily="2" charset="0"/>
          <a:ea typeface="+mn-ea"/>
          <a:cs typeface="+mn-cs"/>
        </a:defRPr>
      </a:lvl4pPr>
      <a:lvl5pPr marL="1543044" indent="-171450" algn="l" defTabSz="685797" rtl="0" eaLnBrk="1" latinLnBrk="0" hangingPunct="1">
        <a:lnSpc>
          <a:spcPct val="90000"/>
        </a:lnSpc>
        <a:spcBef>
          <a:spcPts val="375"/>
        </a:spcBef>
        <a:buFont typeface="Arial" panose="020B0604020202020204" pitchFamily="34" charset="0"/>
        <a:buChar char="•"/>
        <a:defRPr sz="1800" kern="1200">
          <a:solidFill>
            <a:schemeClr val="tx1"/>
          </a:solidFill>
          <a:latin typeface="Optima" panose="02000503060000020004" pitchFamily="2" charset="0"/>
          <a:ea typeface="+mn-ea"/>
          <a:cs typeface="+mn-cs"/>
        </a:defRPr>
      </a:lvl5pPr>
      <a:lvl6pPr marL="1885942"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40"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39"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38"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97" rtl="0" eaLnBrk="1" latinLnBrk="0" hangingPunct="1">
        <a:defRPr sz="1350" kern="1200">
          <a:solidFill>
            <a:schemeClr val="tx1"/>
          </a:solidFill>
          <a:latin typeface="+mn-lt"/>
          <a:ea typeface="+mn-ea"/>
          <a:cs typeface="+mn-cs"/>
        </a:defRPr>
      </a:lvl1pPr>
      <a:lvl2pPr marL="342898" algn="l" defTabSz="685797" rtl="0" eaLnBrk="1" latinLnBrk="0" hangingPunct="1">
        <a:defRPr sz="1350" kern="1200">
          <a:solidFill>
            <a:schemeClr val="tx1"/>
          </a:solidFill>
          <a:latin typeface="+mn-lt"/>
          <a:ea typeface="+mn-ea"/>
          <a:cs typeface="+mn-cs"/>
        </a:defRPr>
      </a:lvl2pPr>
      <a:lvl3pPr marL="685797" algn="l" defTabSz="685797" rtl="0" eaLnBrk="1" latinLnBrk="0" hangingPunct="1">
        <a:defRPr sz="1350" kern="1200">
          <a:solidFill>
            <a:schemeClr val="tx1"/>
          </a:solidFill>
          <a:latin typeface="+mn-lt"/>
          <a:ea typeface="+mn-ea"/>
          <a:cs typeface="+mn-cs"/>
        </a:defRPr>
      </a:lvl3pPr>
      <a:lvl4pPr marL="1028696" algn="l" defTabSz="685797" rtl="0" eaLnBrk="1" latinLnBrk="0" hangingPunct="1">
        <a:defRPr sz="1350" kern="1200">
          <a:solidFill>
            <a:schemeClr val="tx1"/>
          </a:solidFill>
          <a:latin typeface="+mn-lt"/>
          <a:ea typeface="+mn-ea"/>
          <a:cs typeface="+mn-cs"/>
        </a:defRPr>
      </a:lvl4pPr>
      <a:lvl5pPr marL="1371594" algn="l" defTabSz="685797" rtl="0" eaLnBrk="1" latinLnBrk="0" hangingPunct="1">
        <a:defRPr sz="1350" kern="1200">
          <a:solidFill>
            <a:schemeClr val="tx1"/>
          </a:solidFill>
          <a:latin typeface="+mn-lt"/>
          <a:ea typeface="+mn-ea"/>
          <a:cs typeface="+mn-cs"/>
        </a:defRPr>
      </a:lvl5pPr>
      <a:lvl6pPr marL="1714492" algn="l" defTabSz="685797" rtl="0" eaLnBrk="1" latinLnBrk="0" hangingPunct="1">
        <a:defRPr sz="1350" kern="1200">
          <a:solidFill>
            <a:schemeClr val="tx1"/>
          </a:solidFill>
          <a:latin typeface="+mn-lt"/>
          <a:ea typeface="+mn-ea"/>
          <a:cs typeface="+mn-cs"/>
        </a:defRPr>
      </a:lvl6pPr>
      <a:lvl7pPr marL="2057391" algn="l" defTabSz="685797" rtl="0" eaLnBrk="1" latinLnBrk="0" hangingPunct="1">
        <a:defRPr sz="1350" kern="1200">
          <a:solidFill>
            <a:schemeClr val="tx1"/>
          </a:solidFill>
          <a:latin typeface="+mn-lt"/>
          <a:ea typeface="+mn-ea"/>
          <a:cs typeface="+mn-cs"/>
        </a:defRPr>
      </a:lvl7pPr>
      <a:lvl8pPr marL="2400290" algn="l" defTabSz="685797" rtl="0" eaLnBrk="1" latinLnBrk="0" hangingPunct="1">
        <a:defRPr sz="1350" kern="1200">
          <a:solidFill>
            <a:schemeClr val="tx1"/>
          </a:solidFill>
          <a:latin typeface="+mn-lt"/>
          <a:ea typeface="+mn-ea"/>
          <a:cs typeface="+mn-cs"/>
        </a:defRPr>
      </a:lvl8pPr>
      <a:lvl9pPr marL="2743188" algn="l" defTabSz="685797"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3" name="Rectangle 1"/>
          <p:cNvSpPr>
            <a:spLocks/>
          </p:cNvSpPr>
          <p:nvPr/>
        </p:nvSpPr>
        <p:spPr bwMode="auto">
          <a:xfrm>
            <a:off x="-71438" y="-17859"/>
            <a:ext cx="12334875" cy="6884789"/>
          </a:xfrm>
          <a:prstGeom prst="rect">
            <a:avLst/>
          </a:prstGeom>
          <a:solidFill>
            <a:srgbClr val="E6E6E6"/>
          </a:solidFill>
          <a:ln>
            <a:noFill/>
          </a:ln>
          <a:extLst>
            <a:ext uri="{91240B29-F687-4f45-9708-019B960494DF}">
              <a14:hiddenLine xmlns="" xmlns:a14="http://schemas.microsoft.com/office/drawing/2010/main" w="25400" cap="flat">
                <a:solidFill>
                  <a:schemeClr val="tx1"/>
                </a:solidFill>
                <a:miter lim="800000"/>
                <a:headEnd type="none" w="med" len="med"/>
                <a:tailEnd type="none" w="med" len="med"/>
              </a14:hiddenLine>
            </a:ext>
          </a:extLst>
        </p:spPr>
        <p:txBody>
          <a:bodyPr lIns="0" tIns="0" rIns="0" bIns="0"/>
          <a:lstStyle/>
          <a:p>
            <a:endParaRPr lang="en-US" sz="1266"/>
          </a:p>
        </p:txBody>
      </p:sp>
    </p:spTree>
    <p:extLst>
      <p:ext uri="{BB962C8B-B14F-4D97-AF65-F5344CB8AC3E}">
        <p14:creationId xmlns:p14="http://schemas.microsoft.com/office/powerpoint/2010/main" val="3848405394"/>
      </p:ext>
    </p:extLst>
  </p:cSld>
  <p:clrMap bg1="lt1" tx1="dk1" bg2="lt2" tx2="dk2" accent1="accent1" accent2="accent2" accent3="accent3" accent4="accent4" accent5="accent5" accent6="accent6" hlink="hlink" folHlink="folHlink"/>
  <p:sldLayoutIdLst>
    <p:sldLayoutId id="2147483789" r:id="rId1"/>
    <p:sldLayoutId id="2147483790" r:id="rId2"/>
    <p:sldLayoutId id="2147483791" r:id="rId3"/>
    <p:sldLayoutId id="2147483792" r:id="rId4"/>
    <p:sldLayoutId id="2147483793" r:id="rId5"/>
    <p:sldLayoutId id="2147483794" r:id="rId6"/>
    <p:sldLayoutId id="2147483795" r:id="rId7"/>
    <p:sldLayoutId id="2147483796" r:id="rId8"/>
    <p:sldLayoutId id="2147483797" r:id="rId9"/>
    <p:sldLayoutId id="2147483798" r:id="rId10"/>
    <p:sldLayoutId id="2147483799" r:id="rId11"/>
  </p:sldLayoutIdLst>
  <p:transition/>
  <p:txStyles>
    <p:titleStyle>
      <a:lvl1pPr algn="ctr" rtl="0" fontAlgn="base">
        <a:spcBef>
          <a:spcPct val="0"/>
        </a:spcBef>
        <a:spcAft>
          <a:spcPct val="0"/>
        </a:spcAft>
        <a:defRPr sz="5906">
          <a:solidFill>
            <a:schemeClr val="tx1"/>
          </a:solidFill>
          <a:latin typeface="+mj-lt"/>
          <a:ea typeface="+mj-ea"/>
          <a:cs typeface="+mj-cs"/>
          <a:sym typeface="Gill Sans" charset="0"/>
        </a:defRPr>
      </a:lvl1pPr>
      <a:lvl2pPr algn="ctr" rtl="0" fontAlgn="base">
        <a:spcBef>
          <a:spcPct val="0"/>
        </a:spcBef>
        <a:spcAft>
          <a:spcPct val="0"/>
        </a:spcAft>
        <a:defRPr sz="5906">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5906">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5906">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5906">
          <a:solidFill>
            <a:schemeClr val="tx1"/>
          </a:solidFill>
          <a:latin typeface="Gill Sans" charset="0"/>
          <a:ea typeface="ヒラギノ角ゴ ProN W3" charset="0"/>
          <a:cs typeface="ヒラギノ角ゴ ProN W3" charset="0"/>
          <a:sym typeface="Gill Sans" charset="0"/>
        </a:defRPr>
      </a:lvl5pPr>
      <a:lvl6pPr marL="321457" algn="ctr" rtl="0" fontAlgn="base">
        <a:spcBef>
          <a:spcPct val="0"/>
        </a:spcBef>
        <a:spcAft>
          <a:spcPct val="0"/>
        </a:spcAft>
        <a:defRPr sz="5906">
          <a:solidFill>
            <a:schemeClr val="tx1"/>
          </a:solidFill>
          <a:latin typeface="Gill Sans" charset="0"/>
          <a:ea typeface="ヒラギノ角ゴ ProN W3" charset="0"/>
          <a:cs typeface="ヒラギノ角ゴ ProN W3" charset="0"/>
          <a:sym typeface="Gill Sans" charset="0"/>
        </a:defRPr>
      </a:lvl6pPr>
      <a:lvl7pPr marL="642915" algn="ctr" rtl="0" fontAlgn="base">
        <a:spcBef>
          <a:spcPct val="0"/>
        </a:spcBef>
        <a:spcAft>
          <a:spcPct val="0"/>
        </a:spcAft>
        <a:defRPr sz="5906">
          <a:solidFill>
            <a:schemeClr val="tx1"/>
          </a:solidFill>
          <a:latin typeface="Gill Sans" charset="0"/>
          <a:ea typeface="ヒラギノ角ゴ ProN W3" charset="0"/>
          <a:cs typeface="ヒラギノ角ゴ ProN W3" charset="0"/>
          <a:sym typeface="Gill Sans" charset="0"/>
        </a:defRPr>
      </a:lvl7pPr>
      <a:lvl8pPr marL="964372" algn="ctr" rtl="0" fontAlgn="base">
        <a:spcBef>
          <a:spcPct val="0"/>
        </a:spcBef>
        <a:spcAft>
          <a:spcPct val="0"/>
        </a:spcAft>
        <a:defRPr sz="5906">
          <a:solidFill>
            <a:schemeClr val="tx1"/>
          </a:solidFill>
          <a:latin typeface="Gill Sans" charset="0"/>
          <a:ea typeface="ヒラギノ角ゴ ProN W3" charset="0"/>
          <a:cs typeface="ヒラギノ角ゴ ProN W3" charset="0"/>
          <a:sym typeface="Gill Sans" charset="0"/>
        </a:defRPr>
      </a:lvl8pPr>
      <a:lvl9pPr marL="1285829" algn="ctr" rtl="0" fontAlgn="base">
        <a:spcBef>
          <a:spcPct val="0"/>
        </a:spcBef>
        <a:spcAft>
          <a:spcPct val="0"/>
        </a:spcAft>
        <a:defRPr sz="5906">
          <a:solidFill>
            <a:schemeClr val="tx1"/>
          </a:solidFill>
          <a:latin typeface="Gill Sans" charset="0"/>
          <a:ea typeface="ヒラギノ角ゴ ProN W3" charset="0"/>
          <a:cs typeface="ヒラギノ角ゴ ProN W3" charset="0"/>
          <a:sym typeface="Gill Sans" charset="0"/>
        </a:defRPr>
      </a:lvl9pPr>
    </p:titleStyle>
    <p:bodyStyle>
      <a:lvl1pPr marL="625056" indent="-401822" algn="l" rtl="0" fontAlgn="base">
        <a:spcBef>
          <a:spcPts val="1687"/>
        </a:spcBef>
        <a:spcAft>
          <a:spcPct val="0"/>
        </a:spcAft>
        <a:buSzPct val="171000"/>
        <a:buFont typeface="Gill Sans" charset="0"/>
        <a:buChar char="•"/>
        <a:defRPr sz="2953">
          <a:solidFill>
            <a:schemeClr val="tx1"/>
          </a:solidFill>
          <a:latin typeface="+mn-lt"/>
          <a:ea typeface="+mn-ea"/>
          <a:cs typeface="+mn-cs"/>
          <a:sym typeface="Gill Sans" charset="0"/>
        </a:defRPr>
      </a:lvl1pPr>
      <a:lvl2pPr marL="937584" indent="-401822" algn="l" rtl="0" fontAlgn="base">
        <a:spcBef>
          <a:spcPts val="1687"/>
        </a:spcBef>
        <a:spcAft>
          <a:spcPct val="0"/>
        </a:spcAft>
        <a:buSzPct val="171000"/>
        <a:buFont typeface="Gill Sans" charset="0"/>
        <a:buChar char="•"/>
        <a:defRPr sz="2953">
          <a:solidFill>
            <a:schemeClr val="tx1"/>
          </a:solidFill>
          <a:latin typeface="+mn-lt"/>
          <a:ea typeface="+mn-ea"/>
          <a:cs typeface="+mn-cs"/>
          <a:sym typeface="Gill Sans" charset="0"/>
        </a:defRPr>
      </a:lvl2pPr>
      <a:lvl3pPr marL="1250112" indent="-401822" algn="l" rtl="0" fontAlgn="base">
        <a:spcBef>
          <a:spcPts val="1687"/>
        </a:spcBef>
        <a:spcAft>
          <a:spcPct val="0"/>
        </a:spcAft>
        <a:buSzPct val="171000"/>
        <a:buFont typeface="Gill Sans" charset="0"/>
        <a:buChar char="•"/>
        <a:defRPr sz="2953">
          <a:solidFill>
            <a:schemeClr val="tx1"/>
          </a:solidFill>
          <a:latin typeface="+mn-lt"/>
          <a:ea typeface="+mn-ea"/>
          <a:cs typeface="+mn-cs"/>
          <a:sym typeface="Gill Sans" charset="0"/>
        </a:defRPr>
      </a:lvl3pPr>
      <a:lvl4pPr marL="1562640" indent="-401822" algn="l" rtl="0" fontAlgn="base">
        <a:spcBef>
          <a:spcPts val="1687"/>
        </a:spcBef>
        <a:spcAft>
          <a:spcPct val="0"/>
        </a:spcAft>
        <a:buSzPct val="171000"/>
        <a:buFont typeface="Gill Sans" charset="0"/>
        <a:buChar char="•"/>
        <a:defRPr sz="2953">
          <a:solidFill>
            <a:schemeClr val="tx1"/>
          </a:solidFill>
          <a:latin typeface="+mn-lt"/>
          <a:ea typeface="+mn-ea"/>
          <a:cs typeface="+mn-cs"/>
          <a:sym typeface="Gill Sans" charset="0"/>
        </a:defRPr>
      </a:lvl4pPr>
      <a:lvl5pPr marL="1875168" indent="-401822" algn="l" rtl="0" fontAlgn="base">
        <a:spcBef>
          <a:spcPts val="1687"/>
        </a:spcBef>
        <a:spcAft>
          <a:spcPct val="0"/>
        </a:spcAft>
        <a:buSzPct val="171000"/>
        <a:buFont typeface="Gill Sans" charset="0"/>
        <a:buChar char="•"/>
        <a:defRPr sz="2953">
          <a:solidFill>
            <a:schemeClr val="tx1"/>
          </a:solidFill>
          <a:latin typeface="+mn-lt"/>
          <a:ea typeface="+mn-ea"/>
          <a:cs typeface="+mn-cs"/>
          <a:sym typeface="Gill Sans" charset="0"/>
        </a:defRPr>
      </a:lvl5pPr>
      <a:lvl6pPr marL="2196625" indent="-401822" algn="l" rtl="0" fontAlgn="base">
        <a:spcBef>
          <a:spcPts val="1687"/>
        </a:spcBef>
        <a:spcAft>
          <a:spcPct val="0"/>
        </a:spcAft>
        <a:buSzPct val="171000"/>
        <a:buFont typeface="Gill Sans" charset="0"/>
        <a:buChar char="•"/>
        <a:defRPr sz="2953">
          <a:solidFill>
            <a:schemeClr val="tx1"/>
          </a:solidFill>
          <a:latin typeface="+mn-lt"/>
          <a:ea typeface="+mn-ea"/>
          <a:cs typeface="+mn-cs"/>
          <a:sym typeface="Gill Sans" charset="0"/>
        </a:defRPr>
      </a:lvl6pPr>
      <a:lvl7pPr marL="2518082" indent="-401822" algn="l" rtl="0" fontAlgn="base">
        <a:spcBef>
          <a:spcPts val="1687"/>
        </a:spcBef>
        <a:spcAft>
          <a:spcPct val="0"/>
        </a:spcAft>
        <a:buSzPct val="171000"/>
        <a:buFont typeface="Gill Sans" charset="0"/>
        <a:buChar char="•"/>
        <a:defRPr sz="2953">
          <a:solidFill>
            <a:schemeClr val="tx1"/>
          </a:solidFill>
          <a:latin typeface="+mn-lt"/>
          <a:ea typeface="+mn-ea"/>
          <a:cs typeface="+mn-cs"/>
          <a:sym typeface="Gill Sans" charset="0"/>
        </a:defRPr>
      </a:lvl7pPr>
      <a:lvl8pPr marL="2839540" indent="-401822" algn="l" rtl="0" fontAlgn="base">
        <a:spcBef>
          <a:spcPts val="1687"/>
        </a:spcBef>
        <a:spcAft>
          <a:spcPct val="0"/>
        </a:spcAft>
        <a:buSzPct val="171000"/>
        <a:buFont typeface="Gill Sans" charset="0"/>
        <a:buChar char="•"/>
        <a:defRPr sz="2953">
          <a:solidFill>
            <a:schemeClr val="tx1"/>
          </a:solidFill>
          <a:latin typeface="+mn-lt"/>
          <a:ea typeface="+mn-ea"/>
          <a:cs typeface="+mn-cs"/>
          <a:sym typeface="Gill Sans" charset="0"/>
        </a:defRPr>
      </a:lvl8pPr>
      <a:lvl9pPr marL="3160997" indent="-401822" algn="l" rtl="0" fontAlgn="base">
        <a:spcBef>
          <a:spcPts val="1687"/>
        </a:spcBef>
        <a:spcAft>
          <a:spcPct val="0"/>
        </a:spcAft>
        <a:buSzPct val="171000"/>
        <a:buFont typeface="Gill Sans" charset="0"/>
        <a:buChar char="•"/>
        <a:defRPr sz="2953">
          <a:solidFill>
            <a:schemeClr val="tx1"/>
          </a:solidFill>
          <a:latin typeface="+mn-lt"/>
          <a:ea typeface="+mn-ea"/>
          <a:cs typeface="+mn-cs"/>
          <a:sym typeface="Gill Sans" charset="0"/>
        </a:defRPr>
      </a:lvl9pPr>
    </p:bodyStyle>
    <p:otherStyle>
      <a:defPPr>
        <a:defRPr lang="en-US"/>
      </a:defPPr>
      <a:lvl1pPr marL="0" algn="l" defTabSz="321457" rtl="0" eaLnBrk="1" latinLnBrk="0" hangingPunct="1">
        <a:defRPr sz="1266" kern="1200">
          <a:solidFill>
            <a:schemeClr val="tx1"/>
          </a:solidFill>
          <a:latin typeface="+mn-lt"/>
          <a:ea typeface="+mn-ea"/>
          <a:cs typeface="+mn-cs"/>
        </a:defRPr>
      </a:lvl1pPr>
      <a:lvl2pPr marL="321457" algn="l" defTabSz="321457" rtl="0" eaLnBrk="1" latinLnBrk="0" hangingPunct="1">
        <a:defRPr sz="1266" kern="1200">
          <a:solidFill>
            <a:schemeClr val="tx1"/>
          </a:solidFill>
          <a:latin typeface="+mn-lt"/>
          <a:ea typeface="+mn-ea"/>
          <a:cs typeface="+mn-cs"/>
        </a:defRPr>
      </a:lvl2pPr>
      <a:lvl3pPr marL="642915" algn="l" defTabSz="321457" rtl="0" eaLnBrk="1" latinLnBrk="0" hangingPunct="1">
        <a:defRPr sz="1266" kern="1200">
          <a:solidFill>
            <a:schemeClr val="tx1"/>
          </a:solidFill>
          <a:latin typeface="+mn-lt"/>
          <a:ea typeface="+mn-ea"/>
          <a:cs typeface="+mn-cs"/>
        </a:defRPr>
      </a:lvl3pPr>
      <a:lvl4pPr marL="964372" algn="l" defTabSz="321457" rtl="0" eaLnBrk="1" latinLnBrk="0" hangingPunct="1">
        <a:defRPr sz="1266" kern="1200">
          <a:solidFill>
            <a:schemeClr val="tx1"/>
          </a:solidFill>
          <a:latin typeface="+mn-lt"/>
          <a:ea typeface="+mn-ea"/>
          <a:cs typeface="+mn-cs"/>
        </a:defRPr>
      </a:lvl4pPr>
      <a:lvl5pPr marL="1285829" algn="l" defTabSz="321457" rtl="0" eaLnBrk="1" latinLnBrk="0" hangingPunct="1">
        <a:defRPr sz="1266" kern="1200">
          <a:solidFill>
            <a:schemeClr val="tx1"/>
          </a:solidFill>
          <a:latin typeface="+mn-lt"/>
          <a:ea typeface="+mn-ea"/>
          <a:cs typeface="+mn-cs"/>
        </a:defRPr>
      </a:lvl5pPr>
      <a:lvl6pPr marL="1607287" algn="l" defTabSz="321457" rtl="0" eaLnBrk="1" latinLnBrk="0" hangingPunct="1">
        <a:defRPr sz="1266" kern="1200">
          <a:solidFill>
            <a:schemeClr val="tx1"/>
          </a:solidFill>
          <a:latin typeface="+mn-lt"/>
          <a:ea typeface="+mn-ea"/>
          <a:cs typeface="+mn-cs"/>
        </a:defRPr>
      </a:lvl6pPr>
      <a:lvl7pPr marL="1928744" algn="l" defTabSz="321457" rtl="0" eaLnBrk="1" latinLnBrk="0" hangingPunct="1">
        <a:defRPr sz="1266" kern="1200">
          <a:solidFill>
            <a:schemeClr val="tx1"/>
          </a:solidFill>
          <a:latin typeface="+mn-lt"/>
          <a:ea typeface="+mn-ea"/>
          <a:cs typeface="+mn-cs"/>
        </a:defRPr>
      </a:lvl7pPr>
      <a:lvl8pPr marL="2250201" algn="l" defTabSz="321457" rtl="0" eaLnBrk="1" latinLnBrk="0" hangingPunct="1">
        <a:defRPr sz="1266" kern="1200">
          <a:solidFill>
            <a:schemeClr val="tx1"/>
          </a:solidFill>
          <a:latin typeface="+mn-lt"/>
          <a:ea typeface="+mn-ea"/>
          <a:cs typeface="+mn-cs"/>
        </a:defRPr>
      </a:lvl8pPr>
      <a:lvl9pPr marL="2571659" algn="l" defTabSz="321457" rtl="0" eaLnBrk="1" latinLnBrk="0" hangingPunct="1">
        <a:defRPr sz="1266"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1" name="Rectangle 1"/>
          <p:cNvSpPr>
            <a:spLocks/>
          </p:cNvSpPr>
          <p:nvPr/>
        </p:nvSpPr>
        <p:spPr bwMode="auto">
          <a:xfrm>
            <a:off x="-71437" y="-17859"/>
            <a:ext cx="12334875" cy="6884789"/>
          </a:xfrm>
          <a:prstGeom prst="rect">
            <a:avLst/>
          </a:prstGeom>
          <a:solidFill>
            <a:srgbClr val="E6E6E6"/>
          </a:solidFill>
          <a:ln>
            <a:noFill/>
          </a:ln>
          <a:extLst>
            <a:ext uri="{91240B29-F687-4f45-9708-019B960494DF}">
              <a14:hiddenLine xmlns:a14="http://schemas.microsoft.com/office/drawing/2010/main" xmlns="" w="25400" cap="flat">
                <a:solidFill>
                  <a:schemeClr val="tx1"/>
                </a:solidFill>
                <a:miter lim="800000"/>
                <a:headEnd type="none" w="med" len="med"/>
                <a:tailEnd type="none" w="med" len="med"/>
              </a14:hiddenLine>
            </a:ext>
          </a:extLst>
        </p:spPr>
        <p:txBody>
          <a:bodyPr lIns="0" tIns="0" rIns="0" bIns="0"/>
          <a:lstStyle/>
          <a:p>
            <a:endParaRPr lang="en-US" sz="2953"/>
          </a:p>
        </p:txBody>
      </p:sp>
    </p:spTree>
    <p:extLst>
      <p:ext uri="{BB962C8B-B14F-4D97-AF65-F5344CB8AC3E}">
        <p14:creationId xmlns:p14="http://schemas.microsoft.com/office/powerpoint/2010/main" val="415705916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txStyles>
    <p:titleStyle>
      <a:lvl1pPr algn="ctr" rtl="0" fontAlgn="base">
        <a:spcBef>
          <a:spcPct val="0"/>
        </a:spcBef>
        <a:spcAft>
          <a:spcPct val="0"/>
        </a:spcAft>
        <a:defRPr sz="5907">
          <a:solidFill>
            <a:schemeClr val="tx1"/>
          </a:solidFill>
          <a:latin typeface="+mj-lt"/>
          <a:ea typeface="+mj-ea"/>
          <a:cs typeface="+mj-cs"/>
          <a:sym typeface="Gill Sans" charset="0"/>
        </a:defRPr>
      </a:lvl1pPr>
      <a:lvl2pPr algn="ctr" rtl="0" fontAlgn="base">
        <a:spcBef>
          <a:spcPct val="0"/>
        </a:spcBef>
        <a:spcAft>
          <a:spcPct val="0"/>
        </a:spcAft>
        <a:defRPr sz="5907">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5907">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5907">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5907">
          <a:solidFill>
            <a:schemeClr val="tx1"/>
          </a:solidFill>
          <a:latin typeface="Gill Sans" charset="0"/>
          <a:ea typeface="ヒラギノ角ゴ ProN W3" charset="0"/>
          <a:cs typeface="ヒラギノ角ゴ ProN W3" charset="0"/>
          <a:sym typeface="Gill Sans" charset="0"/>
        </a:defRPr>
      </a:lvl5pPr>
      <a:lvl6pPr marL="321473" algn="ctr" rtl="0" fontAlgn="base">
        <a:spcBef>
          <a:spcPct val="0"/>
        </a:spcBef>
        <a:spcAft>
          <a:spcPct val="0"/>
        </a:spcAft>
        <a:defRPr sz="5907">
          <a:solidFill>
            <a:schemeClr val="tx1"/>
          </a:solidFill>
          <a:latin typeface="Gill Sans" charset="0"/>
          <a:ea typeface="ヒラギノ角ゴ ProN W3" charset="0"/>
          <a:cs typeface="ヒラギノ角ゴ ProN W3" charset="0"/>
          <a:sym typeface="Gill Sans" charset="0"/>
        </a:defRPr>
      </a:lvl6pPr>
      <a:lvl7pPr marL="642947" algn="ctr" rtl="0" fontAlgn="base">
        <a:spcBef>
          <a:spcPct val="0"/>
        </a:spcBef>
        <a:spcAft>
          <a:spcPct val="0"/>
        </a:spcAft>
        <a:defRPr sz="5907">
          <a:solidFill>
            <a:schemeClr val="tx1"/>
          </a:solidFill>
          <a:latin typeface="Gill Sans" charset="0"/>
          <a:ea typeface="ヒラギノ角ゴ ProN W3" charset="0"/>
          <a:cs typeface="ヒラギノ角ゴ ProN W3" charset="0"/>
          <a:sym typeface="Gill Sans" charset="0"/>
        </a:defRPr>
      </a:lvl7pPr>
      <a:lvl8pPr marL="964420" algn="ctr" rtl="0" fontAlgn="base">
        <a:spcBef>
          <a:spcPct val="0"/>
        </a:spcBef>
        <a:spcAft>
          <a:spcPct val="0"/>
        </a:spcAft>
        <a:defRPr sz="5907">
          <a:solidFill>
            <a:schemeClr val="tx1"/>
          </a:solidFill>
          <a:latin typeface="Gill Sans" charset="0"/>
          <a:ea typeface="ヒラギノ角ゴ ProN W3" charset="0"/>
          <a:cs typeface="ヒラギノ角ゴ ProN W3" charset="0"/>
          <a:sym typeface="Gill Sans" charset="0"/>
        </a:defRPr>
      </a:lvl8pPr>
      <a:lvl9pPr marL="1285894" algn="ctr" rtl="0" fontAlgn="base">
        <a:spcBef>
          <a:spcPct val="0"/>
        </a:spcBef>
        <a:spcAft>
          <a:spcPct val="0"/>
        </a:spcAft>
        <a:defRPr sz="5907">
          <a:solidFill>
            <a:schemeClr val="tx1"/>
          </a:solidFill>
          <a:latin typeface="Gill Sans" charset="0"/>
          <a:ea typeface="ヒラギノ角ゴ ProN W3" charset="0"/>
          <a:cs typeface="ヒラギノ角ゴ ProN W3" charset="0"/>
          <a:sym typeface="Gill Sans" charset="0"/>
        </a:defRPr>
      </a:lvl9pPr>
    </p:titleStyle>
    <p:bodyStyle>
      <a:lvl1pPr marL="625088" indent="-401842" algn="l" rtl="0" fontAlgn="base">
        <a:spcBef>
          <a:spcPts val="1687"/>
        </a:spcBef>
        <a:spcAft>
          <a:spcPct val="0"/>
        </a:spcAft>
        <a:buSzPct val="171000"/>
        <a:buFont typeface="Gill Sans" charset="0"/>
        <a:buChar char="•"/>
        <a:defRPr sz="2953">
          <a:solidFill>
            <a:schemeClr val="tx1"/>
          </a:solidFill>
          <a:latin typeface="+mn-lt"/>
          <a:ea typeface="+mn-ea"/>
          <a:cs typeface="+mn-cs"/>
          <a:sym typeface="Gill Sans" charset="0"/>
        </a:defRPr>
      </a:lvl1pPr>
      <a:lvl2pPr marL="937631" indent="-401842" algn="l" rtl="0" fontAlgn="base">
        <a:spcBef>
          <a:spcPts val="1687"/>
        </a:spcBef>
        <a:spcAft>
          <a:spcPct val="0"/>
        </a:spcAft>
        <a:buSzPct val="171000"/>
        <a:buFont typeface="Gill Sans" charset="0"/>
        <a:buChar char="•"/>
        <a:defRPr sz="2953">
          <a:solidFill>
            <a:schemeClr val="tx1"/>
          </a:solidFill>
          <a:latin typeface="+mn-lt"/>
          <a:ea typeface="+mn-ea"/>
          <a:cs typeface="+mn-cs"/>
          <a:sym typeface="Gill Sans" charset="0"/>
        </a:defRPr>
      </a:lvl2pPr>
      <a:lvl3pPr marL="1250174" indent="-401842" algn="l" rtl="0" fontAlgn="base">
        <a:spcBef>
          <a:spcPts val="1687"/>
        </a:spcBef>
        <a:spcAft>
          <a:spcPct val="0"/>
        </a:spcAft>
        <a:buSzPct val="171000"/>
        <a:buFont typeface="Gill Sans" charset="0"/>
        <a:buChar char="•"/>
        <a:defRPr sz="2953">
          <a:solidFill>
            <a:schemeClr val="tx1"/>
          </a:solidFill>
          <a:latin typeface="+mn-lt"/>
          <a:ea typeface="+mn-ea"/>
          <a:cs typeface="+mn-cs"/>
          <a:sym typeface="Gill Sans" charset="0"/>
        </a:defRPr>
      </a:lvl3pPr>
      <a:lvl4pPr marL="1562718" indent="-401842" algn="l" rtl="0" fontAlgn="base">
        <a:spcBef>
          <a:spcPts val="1687"/>
        </a:spcBef>
        <a:spcAft>
          <a:spcPct val="0"/>
        </a:spcAft>
        <a:buSzPct val="171000"/>
        <a:buFont typeface="Gill Sans" charset="0"/>
        <a:buChar char="•"/>
        <a:defRPr sz="2953">
          <a:solidFill>
            <a:schemeClr val="tx1"/>
          </a:solidFill>
          <a:latin typeface="+mn-lt"/>
          <a:ea typeface="+mn-ea"/>
          <a:cs typeface="+mn-cs"/>
          <a:sym typeface="Gill Sans" charset="0"/>
        </a:defRPr>
      </a:lvl4pPr>
      <a:lvl5pPr marL="1875262" indent="-401842" algn="l" rtl="0" fontAlgn="base">
        <a:spcBef>
          <a:spcPts val="1687"/>
        </a:spcBef>
        <a:spcAft>
          <a:spcPct val="0"/>
        </a:spcAft>
        <a:buSzPct val="171000"/>
        <a:buFont typeface="Gill Sans" charset="0"/>
        <a:buChar char="•"/>
        <a:defRPr sz="2953">
          <a:solidFill>
            <a:schemeClr val="tx1"/>
          </a:solidFill>
          <a:latin typeface="+mn-lt"/>
          <a:ea typeface="+mn-ea"/>
          <a:cs typeface="+mn-cs"/>
          <a:sym typeface="Gill Sans" charset="0"/>
        </a:defRPr>
      </a:lvl5pPr>
      <a:lvl6pPr marL="2196735" indent="-401842" algn="l" rtl="0" fontAlgn="base">
        <a:spcBef>
          <a:spcPts val="1687"/>
        </a:spcBef>
        <a:spcAft>
          <a:spcPct val="0"/>
        </a:spcAft>
        <a:buSzPct val="171000"/>
        <a:buFont typeface="Gill Sans" charset="0"/>
        <a:buChar char="•"/>
        <a:defRPr sz="2953">
          <a:solidFill>
            <a:schemeClr val="tx1"/>
          </a:solidFill>
          <a:latin typeface="+mn-lt"/>
          <a:ea typeface="+mn-ea"/>
          <a:cs typeface="+mn-cs"/>
          <a:sym typeface="Gill Sans" charset="0"/>
        </a:defRPr>
      </a:lvl6pPr>
      <a:lvl7pPr marL="2518208" indent="-401842" algn="l" rtl="0" fontAlgn="base">
        <a:spcBef>
          <a:spcPts val="1687"/>
        </a:spcBef>
        <a:spcAft>
          <a:spcPct val="0"/>
        </a:spcAft>
        <a:buSzPct val="171000"/>
        <a:buFont typeface="Gill Sans" charset="0"/>
        <a:buChar char="•"/>
        <a:defRPr sz="2953">
          <a:solidFill>
            <a:schemeClr val="tx1"/>
          </a:solidFill>
          <a:latin typeface="+mn-lt"/>
          <a:ea typeface="+mn-ea"/>
          <a:cs typeface="+mn-cs"/>
          <a:sym typeface="Gill Sans" charset="0"/>
        </a:defRPr>
      </a:lvl7pPr>
      <a:lvl8pPr marL="2839682" indent="-401842" algn="l" rtl="0" fontAlgn="base">
        <a:spcBef>
          <a:spcPts val="1687"/>
        </a:spcBef>
        <a:spcAft>
          <a:spcPct val="0"/>
        </a:spcAft>
        <a:buSzPct val="171000"/>
        <a:buFont typeface="Gill Sans" charset="0"/>
        <a:buChar char="•"/>
        <a:defRPr sz="2953">
          <a:solidFill>
            <a:schemeClr val="tx1"/>
          </a:solidFill>
          <a:latin typeface="+mn-lt"/>
          <a:ea typeface="+mn-ea"/>
          <a:cs typeface="+mn-cs"/>
          <a:sym typeface="Gill Sans" charset="0"/>
        </a:defRPr>
      </a:lvl8pPr>
      <a:lvl9pPr marL="3161155" indent="-401842" algn="l" rtl="0" fontAlgn="base">
        <a:spcBef>
          <a:spcPts val="1687"/>
        </a:spcBef>
        <a:spcAft>
          <a:spcPct val="0"/>
        </a:spcAft>
        <a:buSzPct val="171000"/>
        <a:buFont typeface="Gill Sans" charset="0"/>
        <a:buChar char="•"/>
        <a:defRPr sz="2953">
          <a:solidFill>
            <a:schemeClr val="tx1"/>
          </a:solidFill>
          <a:latin typeface="+mn-lt"/>
          <a:ea typeface="+mn-ea"/>
          <a:cs typeface="+mn-cs"/>
          <a:sym typeface="Gill Sans" charset="0"/>
        </a:defRPr>
      </a:lvl9pPr>
    </p:bodyStyle>
    <p:otherStyle>
      <a:defPPr>
        <a:defRPr lang="en-US"/>
      </a:defPPr>
      <a:lvl1pPr marL="0" algn="l" defTabSz="321473" rtl="0" eaLnBrk="1" latinLnBrk="0" hangingPunct="1">
        <a:defRPr sz="1266" kern="1200">
          <a:solidFill>
            <a:schemeClr val="tx1"/>
          </a:solidFill>
          <a:latin typeface="+mn-lt"/>
          <a:ea typeface="+mn-ea"/>
          <a:cs typeface="+mn-cs"/>
        </a:defRPr>
      </a:lvl1pPr>
      <a:lvl2pPr marL="321473" algn="l" defTabSz="321473" rtl="0" eaLnBrk="1" latinLnBrk="0" hangingPunct="1">
        <a:defRPr sz="1266" kern="1200">
          <a:solidFill>
            <a:schemeClr val="tx1"/>
          </a:solidFill>
          <a:latin typeface="+mn-lt"/>
          <a:ea typeface="+mn-ea"/>
          <a:cs typeface="+mn-cs"/>
        </a:defRPr>
      </a:lvl2pPr>
      <a:lvl3pPr marL="642947" algn="l" defTabSz="321473" rtl="0" eaLnBrk="1" latinLnBrk="0" hangingPunct="1">
        <a:defRPr sz="1266" kern="1200">
          <a:solidFill>
            <a:schemeClr val="tx1"/>
          </a:solidFill>
          <a:latin typeface="+mn-lt"/>
          <a:ea typeface="+mn-ea"/>
          <a:cs typeface="+mn-cs"/>
        </a:defRPr>
      </a:lvl3pPr>
      <a:lvl4pPr marL="964420" algn="l" defTabSz="321473" rtl="0" eaLnBrk="1" latinLnBrk="0" hangingPunct="1">
        <a:defRPr sz="1266" kern="1200">
          <a:solidFill>
            <a:schemeClr val="tx1"/>
          </a:solidFill>
          <a:latin typeface="+mn-lt"/>
          <a:ea typeface="+mn-ea"/>
          <a:cs typeface="+mn-cs"/>
        </a:defRPr>
      </a:lvl4pPr>
      <a:lvl5pPr marL="1285894" algn="l" defTabSz="321473" rtl="0" eaLnBrk="1" latinLnBrk="0" hangingPunct="1">
        <a:defRPr sz="1266" kern="1200">
          <a:solidFill>
            <a:schemeClr val="tx1"/>
          </a:solidFill>
          <a:latin typeface="+mn-lt"/>
          <a:ea typeface="+mn-ea"/>
          <a:cs typeface="+mn-cs"/>
        </a:defRPr>
      </a:lvl5pPr>
      <a:lvl6pPr marL="1607367" algn="l" defTabSz="321473" rtl="0" eaLnBrk="1" latinLnBrk="0" hangingPunct="1">
        <a:defRPr sz="1266" kern="1200">
          <a:solidFill>
            <a:schemeClr val="tx1"/>
          </a:solidFill>
          <a:latin typeface="+mn-lt"/>
          <a:ea typeface="+mn-ea"/>
          <a:cs typeface="+mn-cs"/>
        </a:defRPr>
      </a:lvl6pPr>
      <a:lvl7pPr marL="1928840" algn="l" defTabSz="321473" rtl="0" eaLnBrk="1" latinLnBrk="0" hangingPunct="1">
        <a:defRPr sz="1266" kern="1200">
          <a:solidFill>
            <a:schemeClr val="tx1"/>
          </a:solidFill>
          <a:latin typeface="+mn-lt"/>
          <a:ea typeface="+mn-ea"/>
          <a:cs typeface="+mn-cs"/>
        </a:defRPr>
      </a:lvl7pPr>
      <a:lvl8pPr marL="2250314" algn="l" defTabSz="321473" rtl="0" eaLnBrk="1" latinLnBrk="0" hangingPunct="1">
        <a:defRPr sz="1266" kern="1200">
          <a:solidFill>
            <a:schemeClr val="tx1"/>
          </a:solidFill>
          <a:latin typeface="+mn-lt"/>
          <a:ea typeface="+mn-ea"/>
          <a:cs typeface="+mn-cs"/>
        </a:defRPr>
      </a:lvl8pPr>
      <a:lvl9pPr marL="2571787" algn="l" defTabSz="321473" rtl="0" eaLnBrk="1" latinLnBrk="0" hangingPunct="1">
        <a:defRPr sz="1266"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5" name="Rectangle 1"/>
          <p:cNvSpPr>
            <a:spLocks/>
          </p:cNvSpPr>
          <p:nvPr/>
        </p:nvSpPr>
        <p:spPr bwMode="auto">
          <a:xfrm>
            <a:off x="-71437" y="-17859"/>
            <a:ext cx="12334875" cy="6884789"/>
          </a:xfrm>
          <a:prstGeom prst="rect">
            <a:avLst/>
          </a:prstGeom>
          <a:solidFill>
            <a:srgbClr val="E6E6E6"/>
          </a:solidFill>
          <a:ln>
            <a:noFill/>
          </a:ln>
          <a:extLst>
            <a:ext uri="{91240B29-F687-4f45-9708-019B960494DF}">
              <a14:hiddenLine xmlns:a14="http://schemas.microsoft.com/office/drawing/2010/main" xmlns="" w="25400" cap="flat">
                <a:solidFill>
                  <a:schemeClr val="tx1"/>
                </a:solidFill>
                <a:miter lim="800000"/>
                <a:headEnd type="none" w="med" len="med"/>
                <a:tailEnd type="none" w="med" len="med"/>
              </a14:hiddenLine>
            </a:ext>
          </a:extLst>
        </p:spPr>
        <p:txBody>
          <a:bodyPr lIns="0" tIns="0" rIns="0" bIns="0"/>
          <a:lstStyle/>
          <a:p>
            <a:endParaRPr lang="en-US" sz="2953"/>
          </a:p>
        </p:txBody>
      </p:sp>
    </p:spTree>
    <p:extLst>
      <p:ext uri="{BB962C8B-B14F-4D97-AF65-F5344CB8AC3E}">
        <p14:creationId xmlns:p14="http://schemas.microsoft.com/office/powerpoint/2010/main" val="163893360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p:txStyles>
    <p:titleStyle>
      <a:lvl1pPr algn="ctr" rtl="0" fontAlgn="base">
        <a:spcBef>
          <a:spcPct val="0"/>
        </a:spcBef>
        <a:spcAft>
          <a:spcPct val="0"/>
        </a:spcAft>
        <a:defRPr sz="5907">
          <a:solidFill>
            <a:schemeClr val="tx1"/>
          </a:solidFill>
          <a:latin typeface="+mj-lt"/>
          <a:ea typeface="+mj-ea"/>
          <a:cs typeface="+mj-cs"/>
          <a:sym typeface="Gill Sans" charset="0"/>
        </a:defRPr>
      </a:lvl1pPr>
      <a:lvl2pPr algn="ctr" rtl="0" fontAlgn="base">
        <a:spcBef>
          <a:spcPct val="0"/>
        </a:spcBef>
        <a:spcAft>
          <a:spcPct val="0"/>
        </a:spcAft>
        <a:defRPr sz="5907">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5907">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5907">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5907">
          <a:solidFill>
            <a:schemeClr val="tx1"/>
          </a:solidFill>
          <a:latin typeface="Gill Sans" charset="0"/>
          <a:ea typeface="ヒラギノ角ゴ ProN W3" charset="0"/>
          <a:cs typeface="ヒラギノ角ゴ ProN W3" charset="0"/>
          <a:sym typeface="Gill Sans" charset="0"/>
        </a:defRPr>
      </a:lvl5pPr>
      <a:lvl6pPr marL="321473" algn="ctr" rtl="0" fontAlgn="base">
        <a:spcBef>
          <a:spcPct val="0"/>
        </a:spcBef>
        <a:spcAft>
          <a:spcPct val="0"/>
        </a:spcAft>
        <a:defRPr sz="5907">
          <a:solidFill>
            <a:schemeClr val="tx1"/>
          </a:solidFill>
          <a:latin typeface="Gill Sans" charset="0"/>
          <a:ea typeface="ヒラギノ角ゴ ProN W3" charset="0"/>
          <a:cs typeface="ヒラギノ角ゴ ProN W3" charset="0"/>
          <a:sym typeface="Gill Sans" charset="0"/>
        </a:defRPr>
      </a:lvl6pPr>
      <a:lvl7pPr marL="642947" algn="ctr" rtl="0" fontAlgn="base">
        <a:spcBef>
          <a:spcPct val="0"/>
        </a:spcBef>
        <a:spcAft>
          <a:spcPct val="0"/>
        </a:spcAft>
        <a:defRPr sz="5907">
          <a:solidFill>
            <a:schemeClr val="tx1"/>
          </a:solidFill>
          <a:latin typeface="Gill Sans" charset="0"/>
          <a:ea typeface="ヒラギノ角ゴ ProN W3" charset="0"/>
          <a:cs typeface="ヒラギノ角ゴ ProN W3" charset="0"/>
          <a:sym typeface="Gill Sans" charset="0"/>
        </a:defRPr>
      </a:lvl7pPr>
      <a:lvl8pPr marL="964420" algn="ctr" rtl="0" fontAlgn="base">
        <a:spcBef>
          <a:spcPct val="0"/>
        </a:spcBef>
        <a:spcAft>
          <a:spcPct val="0"/>
        </a:spcAft>
        <a:defRPr sz="5907">
          <a:solidFill>
            <a:schemeClr val="tx1"/>
          </a:solidFill>
          <a:latin typeface="Gill Sans" charset="0"/>
          <a:ea typeface="ヒラギノ角ゴ ProN W3" charset="0"/>
          <a:cs typeface="ヒラギノ角ゴ ProN W3" charset="0"/>
          <a:sym typeface="Gill Sans" charset="0"/>
        </a:defRPr>
      </a:lvl8pPr>
      <a:lvl9pPr marL="1285894" algn="ctr" rtl="0" fontAlgn="base">
        <a:spcBef>
          <a:spcPct val="0"/>
        </a:spcBef>
        <a:spcAft>
          <a:spcPct val="0"/>
        </a:spcAft>
        <a:defRPr sz="5907">
          <a:solidFill>
            <a:schemeClr val="tx1"/>
          </a:solidFill>
          <a:latin typeface="Gill Sans" charset="0"/>
          <a:ea typeface="ヒラギノ角ゴ ProN W3" charset="0"/>
          <a:cs typeface="ヒラギノ角ゴ ProN W3" charset="0"/>
          <a:sym typeface="Gill Sans" charset="0"/>
        </a:defRPr>
      </a:lvl9pPr>
    </p:titleStyle>
    <p:bodyStyle>
      <a:lvl1pPr marL="625088" indent="-401842" algn="l" rtl="0" fontAlgn="base">
        <a:spcBef>
          <a:spcPts val="1687"/>
        </a:spcBef>
        <a:spcAft>
          <a:spcPct val="0"/>
        </a:spcAft>
        <a:buSzPct val="171000"/>
        <a:buFont typeface="Gill Sans" charset="0"/>
        <a:buChar char="•"/>
        <a:defRPr sz="2953">
          <a:solidFill>
            <a:schemeClr val="tx1"/>
          </a:solidFill>
          <a:latin typeface="+mn-lt"/>
          <a:ea typeface="+mn-ea"/>
          <a:cs typeface="+mn-cs"/>
          <a:sym typeface="Gill Sans" charset="0"/>
        </a:defRPr>
      </a:lvl1pPr>
      <a:lvl2pPr marL="937631" indent="-401842" algn="l" rtl="0" fontAlgn="base">
        <a:spcBef>
          <a:spcPts val="1687"/>
        </a:spcBef>
        <a:spcAft>
          <a:spcPct val="0"/>
        </a:spcAft>
        <a:buSzPct val="171000"/>
        <a:buFont typeface="Gill Sans" charset="0"/>
        <a:buChar char="•"/>
        <a:defRPr sz="2953">
          <a:solidFill>
            <a:schemeClr val="tx1"/>
          </a:solidFill>
          <a:latin typeface="+mn-lt"/>
          <a:ea typeface="+mn-ea"/>
          <a:cs typeface="+mn-cs"/>
          <a:sym typeface="Gill Sans" charset="0"/>
        </a:defRPr>
      </a:lvl2pPr>
      <a:lvl3pPr marL="1250174" indent="-401842" algn="l" rtl="0" fontAlgn="base">
        <a:spcBef>
          <a:spcPts val="1687"/>
        </a:spcBef>
        <a:spcAft>
          <a:spcPct val="0"/>
        </a:spcAft>
        <a:buSzPct val="171000"/>
        <a:buFont typeface="Gill Sans" charset="0"/>
        <a:buChar char="•"/>
        <a:defRPr sz="2953">
          <a:solidFill>
            <a:schemeClr val="tx1"/>
          </a:solidFill>
          <a:latin typeface="+mn-lt"/>
          <a:ea typeface="+mn-ea"/>
          <a:cs typeface="+mn-cs"/>
          <a:sym typeface="Gill Sans" charset="0"/>
        </a:defRPr>
      </a:lvl3pPr>
      <a:lvl4pPr marL="1562718" indent="-401842" algn="l" rtl="0" fontAlgn="base">
        <a:spcBef>
          <a:spcPts val="1687"/>
        </a:spcBef>
        <a:spcAft>
          <a:spcPct val="0"/>
        </a:spcAft>
        <a:buSzPct val="171000"/>
        <a:buFont typeface="Gill Sans" charset="0"/>
        <a:buChar char="•"/>
        <a:defRPr sz="2953">
          <a:solidFill>
            <a:schemeClr val="tx1"/>
          </a:solidFill>
          <a:latin typeface="+mn-lt"/>
          <a:ea typeface="+mn-ea"/>
          <a:cs typeface="+mn-cs"/>
          <a:sym typeface="Gill Sans" charset="0"/>
        </a:defRPr>
      </a:lvl4pPr>
      <a:lvl5pPr marL="1875262" indent="-401842" algn="l" rtl="0" fontAlgn="base">
        <a:spcBef>
          <a:spcPts val="1687"/>
        </a:spcBef>
        <a:spcAft>
          <a:spcPct val="0"/>
        </a:spcAft>
        <a:buSzPct val="171000"/>
        <a:buFont typeface="Gill Sans" charset="0"/>
        <a:buChar char="•"/>
        <a:defRPr sz="2953">
          <a:solidFill>
            <a:schemeClr val="tx1"/>
          </a:solidFill>
          <a:latin typeface="+mn-lt"/>
          <a:ea typeface="+mn-ea"/>
          <a:cs typeface="+mn-cs"/>
          <a:sym typeface="Gill Sans" charset="0"/>
        </a:defRPr>
      </a:lvl5pPr>
      <a:lvl6pPr marL="2196735" indent="-401842" algn="l" rtl="0" fontAlgn="base">
        <a:spcBef>
          <a:spcPts val="1687"/>
        </a:spcBef>
        <a:spcAft>
          <a:spcPct val="0"/>
        </a:spcAft>
        <a:buSzPct val="171000"/>
        <a:buFont typeface="Gill Sans" charset="0"/>
        <a:buChar char="•"/>
        <a:defRPr sz="2953">
          <a:solidFill>
            <a:schemeClr val="tx1"/>
          </a:solidFill>
          <a:latin typeface="+mn-lt"/>
          <a:ea typeface="+mn-ea"/>
          <a:cs typeface="+mn-cs"/>
          <a:sym typeface="Gill Sans" charset="0"/>
        </a:defRPr>
      </a:lvl6pPr>
      <a:lvl7pPr marL="2518208" indent="-401842" algn="l" rtl="0" fontAlgn="base">
        <a:spcBef>
          <a:spcPts val="1687"/>
        </a:spcBef>
        <a:spcAft>
          <a:spcPct val="0"/>
        </a:spcAft>
        <a:buSzPct val="171000"/>
        <a:buFont typeface="Gill Sans" charset="0"/>
        <a:buChar char="•"/>
        <a:defRPr sz="2953">
          <a:solidFill>
            <a:schemeClr val="tx1"/>
          </a:solidFill>
          <a:latin typeface="+mn-lt"/>
          <a:ea typeface="+mn-ea"/>
          <a:cs typeface="+mn-cs"/>
          <a:sym typeface="Gill Sans" charset="0"/>
        </a:defRPr>
      </a:lvl7pPr>
      <a:lvl8pPr marL="2839682" indent="-401842" algn="l" rtl="0" fontAlgn="base">
        <a:spcBef>
          <a:spcPts val="1687"/>
        </a:spcBef>
        <a:spcAft>
          <a:spcPct val="0"/>
        </a:spcAft>
        <a:buSzPct val="171000"/>
        <a:buFont typeface="Gill Sans" charset="0"/>
        <a:buChar char="•"/>
        <a:defRPr sz="2953">
          <a:solidFill>
            <a:schemeClr val="tx1"/>
          </a:solidFill>
          <a:latin typeface="+mn-lt"/>
          <a:ea typeface="+mn-ea"/>
          <a:cs typeface="+mn-cs"/>
          <a:sym typeface="Gill Sans" charset="0"/>
        </a:defRPr>
      </a:lvl8pPr>
      <a:lvl9pPr marL="3161155" indent="-401842" algn="l" rtl="0" fontAlgn="base">
        <a:spcBef>
          <a:spcPts val="1687"/>
        </a:spcBef>
        <a:spcAft>
          <a:spcPct val="0"/>
        </a:spcAft>
        <a:buSzPct val="171000"/>
        <a:buFont typeface="Gill Sans" charset="0"/>
        <a:buChar char="•"/>
        <a:defRPr sz="2953">
          <a:solidFill>
            <a:schemeClr val="tx1"/>
          </a:solidFill>
          <a:latin typeface="+mn-lt"/>
          <a:ea typeface="+mn-ea"/>
          <a:cs typeface="+mn-cs"/>
          <a:sym typeface="Gill Sans" charset="0"/>
        </a:defRPr>
      </a:lvl9pPr>
    </p:bodyStyle>
    <p:otherStyle>
      <a:defPPr>
        <a:defRPr lang="en-US"/>
      </a:defPPr>
      <a:lvl1pPr marL="0" algn="l" defTabSz="321473" rtl="0" eaLnBrk="1" latinLnBrk="0" hangingPunct="1">
        <a:defRPr sz="1266" kern="1200">
          <a:solidFill>
            <a:schemeClr val="tx1"/>
          </a:solidFill>
          <a:latin typeface="+mn-lt"/>
          <a:ea typeface="+mn-ea"/>
          <a:cs typeface="+mn-cs"/>
        </a:defRPr>
      </a:lvl1pPr>
      <a:lvl2pPr marL="321473" algn="l" defTabSz="321473" rtl="0" eaLnBrk="1" latinLnBrk="0" hangingPunct="1">
        <a:defRPr sz="1266" kern="1200">
          <a:solidFill>
            <a:schemeClr val="tx1"/>
          </a:solidFill>
          <a:latin typeface="+mn-lt"/>
          <a:ea typeface="+mn-ea"/>
          <a:cs typeface="+mn-cs"/>
        </a:defRPr>
      </a:lvl2pPr>
      <a:lvl3pPr marL="642947" algn="l" defTabSz="321473" rtl="0" eaLnBrk="1" latinLnBrk="0" hangingPunct="1">
        <a:defRPr sz="1266" kern="1200">
          <a:solidFill>
            <a:schemeClr val="tx1"/>
          </a:solidFill>
          <a:latin typeface="+mn-lt"/>
          <a:ea typeface="+mn-ea"/>
          <a:cs typeface="+mn-cs"/>
        </a:defRPr>
      </a:lvl3pPr>
      <a:lvl4pPr marL="964420" algn="l" defTabSz="321473" rtl="0" eaLnBrk="1" latinLnBrk="0" hangingPunct="1">
        <a:defRPr sz="1266" kern="1200">
          <a:solidFill>
            <a:schemeClr val="tx1"/>
          </a:solidFill>
          <a:latin typeface="+mn-lt"/>
          <a:ea typeface="+mn-ea"/>
          <a:cs typeface="+mn-cs"/>
        </a:defRPr>
      </a:lvl4pPr>
      <a:lvl5pPr marL="1285894" algn="l" defTabSz="321473" rtl="0" eaLnBrk="1" latinLnBrk="0" hangingPunct="1">
        <a:defRPr sz="1266" kern="1200">
          <a:solidFill>
            <a:schemeClr val="tx1"/>
          </a:solidFill>
          <a:latin typeface="+mn-lt"/>
          <a:ea typeface="+mn-ea"/>
          <a:cs typeface="+mn-cs"/>
        </a:defRPr>
      </a:lvl5pPr>
      <a:lvl6pPr marL="1607367" algn="l" defTabSz="321473" rtl="0" eaLnBrk="1" latinLnBrk="0" hangingPunct="1">
        <a:defRPr sz="1266" kern="1200">
          <a:solidFill>
            <a:schemeClr val="tx1"/>
          </a:solidFill>
          <a:latin typeface="+mn-lt"/>
          <a:ea typeface="+mn-ea"/>
          <a:cs typeface="+mn-cs"/>
        </a:defRPr>
      </a:lvl6pPr>
      <a:lvl7pPr marL="1928840" algn="l" defTabSz="321473" rtl="0" eaLnBrk="1" latinLnBrk="0" hangingPunct="1">
        <a:defRPr sz="1266" kern="1200">
          <a:solidFill>
            <a:schemeClr val="tx1"/>
          </a:solidFill>
          <a:latin typeface="+mn-lt"/>
          <a:ea typeface="+mn-ea"/>
          <a:cs typeface="+mn-cs"/>
        </a:defRPr>
      </a:lvl7pPr>
      <a:lvl8pPr marL="2250314" algn="l" defTabSz="321473" rtl="0" eaLnBrk="1" latinLnBrk="0" hangingPunct="1">
        <a:defRPr sz="1266" kern="1200">
          <a:solidFill>
            <a:schemeClr val="tx1"/>
          </a:solidFill>
          <a:latin typeface="+mn-lt"/>
          <a:ea typeface="+mn-ea"/>
          <a:cs typeface="+mn-cs"/>
        </a:defRPr>
      </a:lvl8pPr>
      <a:lvl9pPr marL="2571787" algn="l" defTabSz="321473" rtl="0" eaLnBrk="1" latinLnBrk="0" hangingPunct="1">
        <a:defRPr sz="1266"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69" name="Rectangle 1"/>
          <p:cNvSpPr>
            <a:spLocks/>
          </p:cNvSpPr>
          <p:nvPr/>
        </p:nvSpPr>
        <p:spPr bwMode="auto">
          <a:xfrm>
            <a:off x="-71437" y="-17859"/>
            <a:ext cx="12334875" cy="6884789"/>
          </a:xfrm>
          <a:prstGeom prst="rect">
            <a:avLst/>
          </a:prstGeom>
          <a:solidFill>
            <a:srgbClr val="E6E6E6"/>
          </a:solidFill>
          <a:ln>
            <a:noFill/>
          </a:ln>
          <a:extLst>
            <a:ext uri="{91240B29-F687-4f45-9708-019B960494DF}">
              <a14:hiddenLine xmlns:a14="http://schemas.microsoft.com/office/drawing/2010/main" xmlns="" w="25400" cap="flat">
                <a:solidFill>
                  <a:schemeClr val="tx1"/>
                </a:solidFill>
                <a:miter lim="800000"/>
                <a:headEnd type="none" w="med" len="med"/>
                <a:tailEnd type="none" w="med" len="med"/>
              </a14:hiddenLine>
            </a:ext>
          </a:extLst>
        </p:spPr>
        <p:txBody>
          <a:bodyPr lIns="0" tIns="0" rIns="0" bIns="0"/>
          <a:lstStyle/>
          <a:p>
            <a:endParaRPr lang="en-US" sz="2953"/>
          </a:p>
        </p:txBody>
      </p:sp>
    </p:spTree>
    <p:extLst>
      <p:ext uri="{BB962C8B-B14F-4D97-AF65-F5344CB8AC3E}">
        <p14:creationId xmlns:p14="http://schemas.microsoft.com/office/powerpoint/2010/main" val="94014239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p:txStyles>
    <p:titleStyle>
      <a:lvl1pPr algn="ctr" rtl="0" fontAlgn="base">
        <a:spcBef>
          <a:spcPct val="0"/>
        </a:spcBef>
        <a:spcAft>
          <a:spcPct val="0"/>
        </a:spcAft>
        <a:defRPr sz="5907">
          <a:solidFill>
            <a:schemeClr val="tx1"/>
          </a:solidFill>
          <a:latin typeface="+mj-lt"/>
          <a:ea typeface="+mj-ea"/>
          <a:cs typeface="+mj-cs"/>
          <a:sym typeface="Gill Sans" charset="0"/>
        </a:defRPr>
      </a:lvl1pPr>
      <a:lvl2pPr algn="ctr" rtl="0" fontAlgn="base">
        <a:spcBef>
          <a:spcPct val="0"/>
        </a:spcBef>
        <a:spcAft>
          <a:spcPct val="0"/>
        </a:spcAft>
        <a:defRPr sz="5907">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5907">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5907">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5907">
          <a:solidFill>
            <a:schemeClr val="tx1"/>
          </a:solidFill>
          <a:latin typeface="Gill Sans" charset="0"/>
          <a:ea typeface="ヒラギノ角ゴ ProN W3" charset="0"/>
          <a:cs typeface="ヒラギノ角ゴ ProN W3" charset="0"/>
          <a:sym typeface="Gill Sans" charset="0"/>
        </a:defRPr>
      </a:lvl5pPr>
      <a:lvl6pPr marL="321473" algn="ctr" rtl="0" fontAlgn="base">
        <a:spcBef>
          <a:spcPct val="0"/>
        </a:spcBef>
        <a:spcAft>
          <a:spcPct val="0"/>
        </a:spcAft>
        <a:defRPr sz="5907">
          <a:solidFill>
            <a:schemeClr val="tx1"/>
          </a:solidFill>
          <a:latin typeface="Gill Sans" charset="0"/>
          <a:ea typeface="ヒラギノ角ゴ ProN W3" charset="0"/>
          <a:cs typeface="ヒラギノ角ゴ ProN W3" charset="0"/>
          <a:sym typeface="Gill Sans" charset="0"/>
        </a:defRPr>
      </a:lvl6pPr>
      <a:lvl7pPr marL="642947" algn="ctr" rtl="0" fontAlgn="base">
        <a:spcBef>
          <a:spcPct val="0"/>
        </a:spcBef>
        <a:spcAft>
          <a:spcPct val="0"/>
        </a:spcAft>
        <a:defRPr sz="5907">
          <a:solidFill>
            <a:schemeClr val="tx1"/>
          </a:solidFill>
          <a:latin typeface="Gill Sans" charset="0"/>
          <a:ea typeface="ヒラギノ角ゴ ProN W3" charset="0"/>
          <a:cs typeface="ヒラギノ角ゴ ProN W3" charset="0"/>
          <a:sym typeface="Gill Sans" charset="0"/>
        </a:defRPr>
      </a:lvl7pPr>
      <a:lvl8pPr marL="964420" algn="ctr" rtl="0" fontAlgn="base">
        <a:spcBef>
          <a:spcPct val="0"/>
        </a:spcBef>
        <a:spcAft>
          <a:spcPct val="0"/>
        </a:spcAft>
        <a:defRPr sz="5907">
          <a:solidFill>
            <a:schemeClr val="tx1"/>
          </a:solidFill>
          <a:latin typeface="Gill Sans" charset="0"/>
          <a:ea typeface="ヒラギノ角ゴ ProN W3" charset="0"/>
          <a:cs typeface="ヒラギノ角ゴ ProN W3" charset="0"/>
          <a:sym typeface="Gill Sans" charset="0"/>
        </a:defRPr>
      </a:lvl8pPr>
      <a:lvl9pPr marL="1285894" algn="ctr" rtl="0" fontAlgn="base">
        <a:spcBef>
          <a:spcPct val="0"/>
        </a:spcBef>
        <a:spcAft>
          <a:spcPct val="0"/>
        </a:spcAft>
        <a:defRPr sz="5907">
          <a:solidFill>
            <a:schemeClr val="tx1"/>
          </a:solidFill>
          <a:latin typeface="Gill Sans" charset="0"/>
          <a:ea typeface="ヒラギノ角ゴ ProN W3" charset="0"/>
          <a:cs typeface="ヒラギノ角ゴ ProN W3" charset="0"/>
          <a:sym typeface="Gill Sans" charset="0"/>
        </a:defRPr>
      </a:lvl9pPr>
    </p:titleStyle>
    <p:bodyStyle>
      <a:lvl1pPr marL="625088" indent="-401842" algn="l" rtl="0" fontAlgn="base">
        <a:spcBef>
          <a:spcPts val="1687"/>
        </a:spcBef>
        <a:spcAft>
          <a:spcPct val="0"/>
        </a:spcAft>
        <a:buSzPct val="171000"/>
        <a:buFont typeface="Gill Sans" charset="0"/>
        <a:buChar char="•"/>
        <a:defRPr sz="2953">
          <a:solidFill>
            <a:schemeClr val="tx1"/>
          </a:solidFill>
          <a:latin typeface="+mn-lt"/>
          <a:ea typeface="+mn-ea"/>
          <a:cs typeface="+mn-cs"/>
          <a:sym typeface="Gill Sans" charset="0"/>
        </a:defRPr>
      </a:lvl1pPr>
      <a:lvl2pPr marL="937631" indent="-401842" algn="l" rtl="0" fontAlgn="base">
        <a:spcBef>
          <a:spcPts val="1687"/>
        </a:spcBef>
        <a:spcAft>
          <a:spcPct val="0"/>
        </a:spcAft>
        <a:buSzPct val="171000"/>
        <a:buFont typeface="Gill Sans" charset="0"/>
        <a:buChar char="•"/>
        <a:defRPr sz="2953">
          <a:solidFill>
            <a:schemeClr val="tx1"/>
          </a:solidFill>
          <a:latin typeface="+mn-lt"/>
          <a:ea typeface="+mn-ea"/>
          <a:cs typeface="+mn-cs"/>
          <a:sym typeface="Gill Sans" charset="0"/>
        </a:defRPr>
      </a:lvl2pPr>
      <a:lvl3pPr marL="1250174" indent="-401842" algn="l" rtl="0" fontAlgn="base">
        <a:spcBef>
          <a:spcPts val="1687"/>
        </a:spcBef>
        <a:spcAft>
          <a:spcPct val="0"/>
        </a:spcAft>
        <a:buSzPct val="171000"/>
        <a:buFont typeface="Gill Sans" charset="0"/>
        <a:buChar char="•"/>
        <a:defRPr sz="2953">
          <a:solidFill>
            <a:schemeClr val="tx1"/>
          </a:solidFill>
          <a:latin typeface="+mn-lt"/>
          <a:ea typeface="+mn-ea"/>
          <a:cs typeface="+mn-cs"/>
          <a:sym typeface="Gill Sans" charset="0"/>
        </a:defRPr>
      </a:lvl3pPr>
      <a:lvl4pPr marL="1562718" indent="-401842" algn="l" rtl="0" fontAlgn="base">
        <a:spcBef>
          <a:spcPts val="1687"/>
        </a:spcBef>
        <a:spcAft>
          <a:spcPct val="0"/>
        </a:spcAft>
        <a:buSzPct val="171000"/>
        <a:buFont typeface="Gill Sans" charset="0"/>
        <a:buChar char="•"/>
        <a:defRPr sz="2953">
          <a:solidFill>
            <a:schemeClr val="tx1"/>
          </a:solidFill>
          <a:latin typeface="+mn-lt"/>
          <a:ea typeface="+mn-ea"/>
          <a:cs typeface="+mn-cs"/>
          <a:sym typeface="Gill Sans" charset="0"/>
        </a:defRPr>
      </a:lvl4pPr>
      <a:lvl5pPr marL="1875262" indent="-401842" algn="l" rtl="0" fontAlgn="base">
        <a:spcBef>
          <a:spcPts val="1687"/>
        </a:spcBef>
        <a:spcAft>
          <a:spcPct val="0"/>
        </a:spcAft>
        <a:buSzPct val="171000"/>
        <a:buFont typeface="Gill Sans" charset="0"/>
        <a:buChar char="•"/>
        <a:defRPr sz="2953">
          <a:solidFill>
            <a:schemeClr val="tx1"/>
          </a:solidFill>
          <a:latin typeface="+mn-lt"/>
          <a:ea typeface="+mn-ea"/>
          <a:cs typeface="+mn-cs"/>
          <a:sym typeface="Gill Sans" charset="0"/>
        </a:defRPr>
      </a:lvl5pPr>
      <a:lvl6pPr marL="2196735" indent="-401842" algn="l" rtl="0" fontAlgn="base">
        <a:spcBef>
          <a:spcPts val="1687"/>
        </a:spcBef>
        <a:spcAft>
          <a:spcPct val="0"/>
        </a:spcAft>
        <a:buSzPct val="171000"/>
        <a:buFont typeface="Gill Sans" charset="0"/>
        <a:buChar char="•"/>
        <a:defRPr sz="2953">
          <a:solidFill>
            <a:schemeClr val="tx1"/>
          </a:solidFill>
          <a:latin typeface="+mn-lt"/>
          <a:ea typeface="+mn-ea"/>
          <a:cs typeface="+mn-cs"/>
          <a:sym typeface="Gill Sans" charset="0"/>
        </a:defRPr>
      </a:lvl6pPr>
      <a:lvl7pPr marL="2518208" indent="-401842" algn="l" rtl="0" fontAlgn="base">
        <a:spcBef>
          <a:spcPts val="1687"/>
        </a:spcBef>
        <a:spcAft>
          <a:spcPct val="0"/>
        </a:spcAft>
        <a:buSzPct val="171000"/>
        <a:buFont typeface="Gill Sans" charset="0"/>
        <a:buChar char="•"/>
        <a:defRPr sz="2953">
          <a:solidFill>
            <a:schemeClr val="tx1"/>
          </a:solidFill>
          <a:latin typeface="+mn-lt"/>
          <a:ea typeface="+mn-ea"/>
          <a:cs typeface="+mn-cs"/>
          <a:sym typeface="Gill Sans" charset="0"/>
        </a:defRPr>
      </a:lvl7pPr>
      <a:lvl8pPr marL="2839682" indent="-401842" algn="l" rtl="0" fontAlgn="base">
        <a:spcBef>
          <a:spcPts val="1687"/>
        </a:spcBef>
        <a:spcAft>
          <a:spcPct val="0"/>
        </a:spcAft>
        <a:buSzPct val="171000"/>
        <a:buFont typeface="Gill Sans" charset="0"/>
        <a:buChar char="•"/>
        <a:defRPr sz="2953">
          <a:solidFill>
            <a:schemeClr val="tx1"/>
          </a:solidFill>
          <a:latin typeface="+mn-lt"/>
          <a:ea typeface="+mn-ea"/>
          <a:cs typeface="+mn-cs"/>
          <a:sym typeface="Gill Sans" charset="0"/>
        </a:defRPr>
      </a:lvl8pPr>
      <a:lvl9pPr marL="3161155" indent="-401842" algn="l" rtl="0" fontAlgn="base">
        <a:spcBef>
          <a:spcPts val="1687"/>
        </a:spcBef>
        <a:spcAft>
          <a:spcPct val="0"/>
        </a:spcAft>
        <a:buSzPct val="171000"/>
        <a:buFont typeface="Gill Sans" charset="0"/>
        <a:buChar char="•"/>
        <a:defRPr sz="2953">
          <a:solidFill>
            <a:schemeClr val="tx1"/>
          </a:solidFill>
          <a:latin typeface="+mn-lt"/>
          <a:ea typeface="+mn-ea"/>
          <a:cs typeface="+mn-cs"/>
          <a:sym typeface="Gill Sans" charset="0"/>
        </a:defRPr>
      </a:lvl9pPr>
    </p:bodyStyle>
    <p:otherStyle>
      <a:defPPr>
        <a:defRPr lang="en-US"/>
      </a:defPPr>
      <a:lvl1pPr marL="0" algn="l" defTabSz="321473" rtl="0" eaLnBrk="1" latinLnBrk="0" hangingPunct="1">
        <a:defRPr sz="1266" kern="1200">
          <a:solidFill>
            <a:schemeClr val="tx1"/>
          </a:solidFill>
          <a:latin typeface="+mn-lt"/>
          <a:ea typeface="+mn-ea"/>
          <a:cs typeface="+mn-cs"/>
        </a:defRPr>
      </a:lvl1pPr>
      <a:lvl2pPr marL="321473" algn="l" defTabSz="321473" rtl="0" eaLnBrk="1" latinLnBrk="0" hangingPunct="1">
        <a:defRPr sz="1266" kern="1200">
          <a:solidFill>
            <a:schemeClr val="tx1"/>
          </a:solidFill>
          <a:latin typeface="+mn-lt"/>
          <a:ea typeface="+mn-ea"/>
          <a:cs typeface="+mn-cs"/>
        </a:defRPr>
      </a:lvl2pPr>
      <a:lvl3pPr marL="642947" algn="l" defTabSz="321473" rtl="0" eaLnBrk="1" latinLnBrk="0" hangingPunct="1">
        <a:defRPr sz="1266" kern="1200">
          <a:solidFill>
            <a:schemeClr val="tx1"/>
          </a:solidFill>
          <a:latin typeface="+mn-lt"/>
          <a:ea typeface="+mn-ea"/>
          <a:cs typeface="+mn-cs"/>
        </a:defRPr>
      </a:lvl3pPr>
      <a:lvl4pPr marL="964420" algn="l" defTabSz="321473" rtl="0" eaLnBrk="1" latinLnBrk="0" hangingPunct="1">
        <a:defRPr sz="1266" kern="1200">
          <a:solidFill>
            <a:schemeClr val="tx1"/>
          </a:solidFill>
          <a:latin typeface="+mn-lt"/>
          <a:ea typeface="+mn-ea"/>
          <a:cs typeface="+mn-cs"/>
        </a:defRPr>
      </a:lvl4pPr>
      <a:lvl5pPr marL="1285894" algn="l" defTabSz="321473" rtl="0" eaLnBrk="1" latinLnBrk="0" hangingPunct="1">
        <a:defRPr sz="1266" kern="1200">
          <a:solidFill>
            <a:schemeClr val="tx1"/>
          </a:solidFill>
          <a:latin typeface="+mn-lt"/>
          <a:ea typeface="+mn-ea"/>
          <a:cs typeface="+mn-cs"/>
        </a:defRPr>
      </a:lvl5pPr>
      <a:lvl6pPr marL="1607367" algn="l" defTabSz="321473" rtl="0" eaLnBrk="1" latinLnBrk="0" hangingPunct="1">
        <a:defRPr sz="1266" kern="1200">
          <a:solidFill>
            <a:schemeClr val="tx1"/>
          </a:solidFill>
          <a:latin typeface="+mn-lt"/>
          <a:ea typeface="+mn-ea"/>
          <a:cs typeface="+mn-cs"/>
        </a:defRPr>
      </a:lvl6pPr>
      <a:lvl7pPr marL="1928840" algn="l" defTabSz="321473" rtl="0" eaLnBrk="1" latinLnBrk="0" hangingPunct="1">
        <a:defRPr sz="1266" kern="1200">
          <a:solidFill>
            <a:schemeClr val="tx1"/>
          </a:solidFill>
          <a:latin typeface="+mn-lt"/>
          <a:ea typeface="+mn-ea"/>
          <a:cs typeface="+mn-cs"/>
        </a:defRPr>
      </a:lvl7pPr>
      <a:lvl8pPr marL="2250314" algn="l" defTabSz="321473" rtl="0" eaLnBrk="1" latinLnBrk="0" hangingPunct="1">
        <a:defRPr sz="1266" kern="1200">
          <a:solidFill>
            <a:schemeClr val="tx1"/>
          </a:solidFill>
          <a:latin typeface="+mn-lt"/>
          <a:ea typeface="+mn-ea"/>
          <a:cs typeface="+mn-cs"/>
        </a:defRPr>
      </a:lvl8pPr>
      <a:lvl9pPr marL="2571787" algn="l" defTabSz="321473" rtl="0" eaLnBrk="1" latinLnBrk="0" hangingPunct="1">
        <a:defRPr sz="1266"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3" name="Rectangle 1"/>
          <p:cNvSpPr>
            <a:spLocks/>
          </p:cNvSpPr>
          <p:nvPr/>
        </p:nvSpPr>
        <p:spPr bwMode="auto">
          <a:xfrm>
            <a:off x="-71437" y="-17859"/>
            <a:ext cx="12334875" cy="6884789"/>
          </a:xfrm>
          <a:prstGeom prst="rect">
            <a:avLst/>
          </a:prstGeom>
          <a:solidFill>
            <a:srgbClr val="E6E6E6"/>
          </a:solidFill>
          <a:ln>
            <a:noFill/>
          </a:ln>
          <a:extLst>
            <a:ext uri="{91240B29-F687-4f45-9708-019B960494DF}">
              <a14:hiddenLine xmlns:a14="http://schemas.microsoft.com/office/drawing/2010/main" xmlns="" w="25400" cap="flat">
                <a:solidFill>
                  <a:schemeClr val="tx1"/>
                </a:solidFill>
                <a:miter lim="800000"/>
                <a:headEnd type="none" w="med" len="med"/>
                <a:tailEnd type="none" w="med" len="med"/>
              </a14:hiddenLine>
            </a:ext>
          </a:extLst>
        </p:spPr>
        <p:txBody>
          <a:bodyPr lIns="0" tIns="0" rIns="0" bIns="0"/>
          <a:lstStyle/>
          <a:p>
            <a:endParaRPr lang="en-US" sz="2953"/>
          </a:p>
        </p:txBody>
      </p:sp>
    </p:spTree>
    <p:extLst>
      <p:ext uri="{BB962C8B-B14F-4D97-AF65-F5344CB8AC3E}">
        <p14:creationId xmlns:p14="http://schemas.microsoft.com/office/powerpoint/2010/main" val="3188363710"/>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ransition/>
  <p:txStyles>
    <p:titleStyle>
      <a:lvl1pPr algn="ctr" rtl="0" fontAlgn="base">
        <a:spcBef>
          <a:spcPct val="0"/>
        </a:spcBef>
        <a:spcAft>
          <a:spcPct val="0"/>
        </a:spcAft>
        <a:defRPr sz="5907">
          <a:solidFill>
            <a:schemeClr val="tx1"/>
          </a:solidFill>
          <a:latin typeface="+mj-lt"/>
          <a:ea typeface="+mj-ea"/>
          <a:cs typeface="+mj-cs"/>
          <a:sym typeface="Gill Sans" charset="0"/>
        </a:defRPr>
      </a:lvl1pPr>
      <a:lvl2pPr algn="ctr" rtl="0" fontAlgn="base">
        <a:spcBef>
          <a:spcPct val="0"/>
        </a:spcBef>
        <a:spcAft>
          <a:spcPct val="0"/>
        </a:spcAft>
        <a:defRPr sz="5907">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5907">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5907">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5907">
          <a:solidFill>
            <a:schemeClr val="tx1"/>
          </a:solidFill>
          <a:latin typeface="Gill Sans" charset="0"/>
          <a:ea typeface="ヒラギノ角ゴ ProN W3" charset="0"/>
          <a:cs typeface="ヒラギノ角ゴ ProN W3" charset="0"/>
          <a:sym typeface="Gill Sans" charset="0"/>
        </a:defRPr>
      </a:lvl5pPr>
      <a:lvl6pPr marL="321473" algn="ctr" rtl="0" fontAlgn="base">
        <a:spcBef>
          <a:spcPct val="0"/>
        </a:spcBef>
        <a:spcAft>
          <a:spcPct val="0"/>
        </a:spcAft>
        <a:defRPr sz="5907">
          <a:solidFill>
            <a:schemeClr val="tx1"/>
          </a:solidFill>
          <a:latin typeface="Gill Sans" charset="0"/>
          <a:ea typeface="ヒラギノ角ゴ ProN W3" charset="0"/>
          <a:cs typeface="ヒラギノ角ゴ ProN W3" charset="0"/>
          <a:sym typeface="Gill Sans" charset="0"/>
        </a:defRPr>
      </a:lvl6pPr>
      <a:lvl7pPr marL="642947" algn="ctr" rtl="0" fontAlgn="base">
        <a:spcBef>
          <a:spcPct val="0"/>
        </a:spcBef>
        <a:spcAft>
          <a:spcPct val="0"/>
        </a:spcAft>
        <a:defRPr sz="5907">
          <a:solidFill>
            <a:schemeClr val="tx1"/>
          </a:solidFill>
          <a:latin typeface="Gill Sans" charset="0"/>
          <a:ea typeface="ヒラギノ角ゴ ProN W3" charset="0"/>
          <a:cs typeface="ヒラギノ角ゴ ProN W3" charset="0"/>
          <a:sym typeface="Gill Sans" charset="0"/>
        </a:defRPr>
      </a:lvl7pPr>
      <a:lvl8pPr marL="964420" algn="ctr" rtl="0" fontAlgn="base">
        <a:spcBef>
          <a:spcPct val="0"/>
        </a:spcBef>
        <a:spcAft>
          <a:spcPct val="0"/>
        </a:spcAft>
        <a:defRPr sz="5907">
          <a:solidFill>
            <a:schemeClr val="tx1"/>
          </a:solidFill>
          <a:latin typeface="Gill Sans" charset="0"/>
          <a:ea typeface="ヒラギノ角ゴ ProN W3" charset="0"/>
          <a:cs typeface="ヒラギノ角ゴ ProN W3" charset="0"/>
          <a:sym typeface="Gill Sans" charset="0"/>
        </a:defRPr>
      </a:lvl8pPr>
      <a:lvl9pPr marL="1285894" algn="ctr" rtl="0" fontAlgn="base">
        <a:spcBef>
          <a:spcPct val="0"/>
        </a:spcBef>
        <a:spcAft>
          <a:spcPct val="0"/>
        </a:spcAft>
        <a:defRPr sz="5907">
          <a:solidFill>
            <a:schemeClr val="tx1"/>
          </a:solidFill>
          <a:latin typeface="Gill Sans" charset="0"/>
          <a:ea typeface="ヒラギノ角ゴ ProN W3" charset="0"/>
          <a:cs typeface="ヒラギノ角ゴ ProN W3" charset="0"/>
          <a:sym typeface="Gill Sans" charset="0"/>
        </a:defRPr>
      </a:lvl9pPr>
    </p:titleStyle>
    <p:bodyStyle>
      <a:lvl1pPr marL="625088" indent="-401842" algn="l" rtl="0" fontAlgn="base">
        <a:spcBef>
          <a:spcPts val="1687"/>
        </a:spcBef>
        <a:spcAft>
          <a:spcPct val="0"/>
        </a:spcAft>
        <a:buSzPct val="171000"/>
        <a:buFont typeface="Gill Sans" charset="0"/>
        <a:buChar char="•"/>
        <a:defRPr sz="2953">
          <a:solidFill>
            <a:schemeClr val="tx1"/>
          </a:solidFill>
          <a:latin typeface="+mn-lt"/>
          <a:ea typeface="+mn-ea"/>
          <a:cs typeface="+mn-cs"/>
          <a:sym typeface="Gill Sans" charset="0"/>
        </a:defRPr>
      </a:lvl1pPr>
      <a:lvl2pPr marL="937631" indent="-401842" algn="l" rtl="0" fontAlgn="base">
        <a:spcBef>
          <a:spcPts val="1687"/>
        </a:spcBef>
        <a:spcAft>
          <a:spcPct val="0"/>
        </a:spcAft>
        <a:buSzPct val="171000"/>
        <a:buFont typeface="Gill Sans" charset="0"/>
        <a:buChar char="•"/>
        <a:defRPr sz="2953">
          <a:solidFill>
            <a:schemeClr val="tx1"/>
          </a:solidFill>
          <a:latin typeface="+mn-lt"/>
          <a:ea typeface="+mn-ea"/>
          <a:cs typeface="+mn-cs"/>
          <a:sym typeface="Gill Sans" charset="0"/>
        </a:defRPr>
      </a:lvl2pPr>
      <a:lvl3pPr marL="1250174" indent="-401842" algn="l" rtl="0" fontAlgn="base">
        <a:spcBef>
          <a:spcPts val="1687"/>
        </a:spcBef>
        <a:spcAft>
          <a:spcPct val="0"/>
        </a:spcAft>
        <a:buSzPct val="171000"/>
        <a:buFont typeface="Gill Sans" charset="0"/>
        <a:buChar char="•"/>
        <a:defRPr sz="2953">
          <a:solidFill>
            <a:schemeClr val="tx1"/>
          </a:solidFill>
          <a:latin typeface="+mn-lt"/>
          <a:ea typeface="+mn-ea"/>
          <a:cs typeface="+mn-cs"/>
          <a:sym typeface="Gill Sans" charset="0"/>
        </a:defRPr>
      </a:lvl3pPr>
      <a:lvl4pPr marL="1562718" indent="-401842" algn="l" rtl="0" fontAlgn="base">
        <a:spcBef>
          <a:spcPts val="1687"/>
        </a:spcBef>
        <a:spcAft>
          <a:spcPct val="0"/>
        </a:spcAft>
        <a:buSzPct val="171000"/>
        <a:buFont typeface="Gill Sans" charset="0"/>
        <a:buChar char="•"/>
        <a:defRPr sz="2953">
          <a:solidFill>
            <a:schemeClr val="tx1"/>
          </a:solidFill>
          <a:latin typeface="+mn-lt"/>
          <a:ea typeface="+mn-ea"/>
          <a:cs typeface="+mn-cs"/>
          <a:sym typeface="Gill Sans" charset="0"/>
        </a:defRPr>
      </a:lvl4pPr>
      <a:lvl5pPr marL="1875262" indent="-401842" algn="l" rtl="0" fontAlgn="base">
        <a:spcBef>
          <a:spcPts val="1687"/>
        </a:spcBef>
        <a:spcAft>
          <a:spcPct val="0"/>
        </a:spcAft>
        <a:buSzPct val="171000"/>
        <a:buFont typeface="Gill Sans" charset="0"/>
        <a:buChar char="•"/>
        <a:defRPr sz="2953">
          <a:solidFill>
            <a:schemeClr val="tx1"/>
          </a:solidFill>
          <a:latin typeface="+mn-lt"/>
          <a:ea typeface="+mn-ea"/>
          <a:cs typeface="+mn-cs"/>
          <a:sym typeface="Gill Sans" charset="0"/>
        </a:defRPr>
      </a:lvl5pPr>
      <a:lvl6pPr marL="2196735" indent="-401842" algn="l" rtl="0" fontAlgn="base">
        <a:spcBef>
          <a:spcPts val="1687"/>
        </a:spcBef>
        <a:spcAft>
          <a:spcPct val="0"/>
        </a:spcAft>
        <a:buSzPct val="171000"/>
        <a:buFont typeface="Gill Sans" charset="0"/>
        <a:buChar char="•"/>
        <a:defRPr sz="2953">
          <a:solidFill>
            <a:schemeClr val="tx1"/>
          </a:solidFill>
          <a:latin typeface="+mn-lt"/>
          <a:ea typeface="+mn-ea"/>
          <a:cs typeface="+mn-cs"/>
          <a:sym typeface="Gill Sans" charset="0"/>
        </a:defRPr>
      </a:lvl6pPr>
      <a:lvl7pPr marL="2518208" indent="-401842" algn="l" rtl="0" fontAlgn="base">
        <a:spcBef>
          <a:spcPts val="1687"/>
        </a:spcBef>
        <a:spcAft>
          <a:spcPct val="0"/>
        </a:spcAft>
        <a:buSzPct val="171000"/>
        <a:buFont typeface="Gill Sans" charset="0"/>
        <a:buChar char="•"/>
        <a:defRPr sz="2953">
          <a:solidFill>
            <a:schemeClr val="tx1"/>
          </a:solidFill>
          <a:latin typeface="+mn-lt"/>
          <a:ea typeface="+mn-ea"/>
          <a:cs typeface="+mn-cs"/>
          <a:sym typeface="Gill Sans" charset="0"/>
        </a:defRPr>
      </a:lvl7pPr>
      <a:lvl8pPr marL="2839682" indent="-401842" algn="l" rtl="0" fontAlgn="base">
        <a:spcBef>
          <a:spcPts val="1687"/>
        </a:spcBef>
        <a:spcAft>
          <a:spcPct val="0"/>
        </a:spcAft>
        <a:buSzPct val="171000"/>
        <a:buFont typeface="Gill Sans" charset="0"/>
        <a:buChar char="•"/>
        <a:defRPr sz="2953">
          <a:solidFill>
            <a:schemeClr val="tx1"/>
          </a:solidFill>
          <a:latin typeface="+mn-lt"/>
          <a:ea typeface="+mn-ea"/>
          <a:cs typeface="+mn-cs"/>
          <a:sym typeface="Gill Sans" charset="0"/>
        </a:defRPr>
      </a:lvl8pPr>
      <a:lvl9pPr marL="3161155" indent="-401842" algn="l" rtl="0" fontAlgn="base">
        <a:spcBef>
          <a:spcPts val="1687"/>
        </a:spcBef>
        <a:spcAft>
          <a:spcPct val="0"/>
        </a:spcAft>
        <a:buSzPct val="171000"/>
        <a:buFont typeface="Gill Sans" charset="0"/>
        <a:buChar char="•"/>
        <a:defRPr sz="2953">
          <a:solidFill>
            <a:schemeClr val="tx1"/>
          </a:solidFill>
          <a:latin typeface="+mn-lt"/>
          <a:ea typeface="+mn-ea"/>
          <a:cs typeface="+mn-cs"/>
          <a:sym typeface="Gill Sans" charset="0"/>
        </a:defRPr>
      </a:lvl9pPr>
    </p:bodyStyle>
    <p:otherStyle>
      <a:defPPr>
        <a:defRPr lang="en-US"/>
      </a:defPPr>
      <a:lvl1pPr marL="0" algn="l" defTabSz="321473" rtl="0" eaLnBrk="1" latinLnBrk="0" hangingPunct="1">
        <a:defRPr sz="1266" kern="1200">
          <a:solidFill>
            <a:schemeClr val="tx1"/>
          </a:solidFill>
          <a:latin typeface="+mn-lt"/>
          <a:ea typeface="+mn-ea"/>
          <a:cs typeface="+mn-cs"/>
        </a:defRPr>
      </a:lvl1pPr>
      <a:lvl2pPr marL="321473" algn="l" defTabSz="321473" rtl="0" eaLnBrk="1" latinLnBrk="0" hangingPunct="1">
        <a:defRPr sz="1266" kern="1200">
          <a:solidFill>
            <a:schemeClr val="tx1"/>
          </a:solidFill>
          <a:latin typeface="+mn-lt"/>
          <a:ea typeface="+mn-ea"/>
          <a:cs typeface="+mn-cs"/>
        </a:defRPr>
      </a:lvl2pPr>
      <a:lvl3pPr marL="642947" algn="l" defTabSz="321473" rtl="0" eaLnBrk="1" latinLnBrk="0" hangingPunct="1">
        <a:defRPr sz="1266" kern="1200">
          <a:solidFill>
            <a:schemeClr val="tx1"/>
          </a:solidFill>
          <a:latin typeface="+mn-lt"/>
          <a:ea typeface="+mn-ea"/>
          <a:cs typeface="+mn-cs"/>
        </a:defRPr>
      </a:lvl3pPr>
      <a:lvl4pPr marL="964420" algn="l" defTabSz="321473" rtl="0" eaLnBrk="1" latinLnBrk="0" hangingPunct="1">
        <a:defRPr sz="1266" kern="1200">
          <a:solidFill>
            <a:schemeClr val="tx1"/>
          </a:solidFill>
          <a:latin typeface="+mn-lt"/>
          <a:ea typeface="+mn-ea"/>
          <a:cs typeface="+mn-cs"/>
        </a:defRPr>
      </a:lvl4pPr>
      <a:lvl5pPr marL="1285894" algn="l" defTabSz="321473" rtl="0" eaLnBrk="1" latinLnBrk="0" hangingPunct="1">
        <a:defRPr sz="1266" kern="1200">
          <a:solidFill>
            <a:schemeClr val="tx1"/>
          </a:solidFill>
          <a:latin typeface="+mn-lt"/>
          <a:ea typeface="+mn-ea"/>
          <a:cs typeface="+mn-cs"/>
        </a:defRPr>
      </a:lvl5pPr>
      <a:lvl6pPr marL="1607367" algn="l" defTabSz="321473" rtl="0" eaLnBrk="1" latinLnBrk="0" hangingPunct="1">
        <a:defRPr sz="1266" kern="1200">
          <a:solidFill>
            <a:schemeClr val="tx1"/>
          </a:solidFill>
          <a:latin typeface="+mn-lt"/>
          <a:ea typeface="+mn-ea"/>
          <a:cs typeface="+mn-cs"/>
        </a:defRPr>
      </a:lvl6pPr>
      <a:lvl7pPr marL="1928840" algn="l" defTabSz="321473" rtl="0" eaLnBrk="1" latinLnBrk="0" hangingPunct="1">
        <a:defRPr sz="1266" kern="1200">
          <a:solidFill>
            <a:schemeClr val="tx1"/>
          </a:solidFill>
          <a:latin typeface="+mn-lt"/>
          <a:ea typeface="+mn-ea"/>
          <a:cs typeface="+mn-cs"/>
        </a:defRPr>
      </a:lvl7pPr>
      <a:lvl8pPr marL="2250314" algn="l" defTabSz="321473" rtl="0" eaLnBrk="1" latinLnBrk="0" hangingPunct="1">
        <a:defRPr sz="1266" kern="1200">
          <a:solidFill>
            <a:schemeClr val="tx1"/>
          </a:solidFill>
          <a:latin typeface="+mn-lt"/>
          <a:ea typeface="+mn-ea"/>
          <a:cs typeface="+mn-cs"/>
        </a:defRPr>
      </a:lvl8pPr>
      <a:lvl9pPr marL="2571787" algn="l" defTabSz="321473" rtl="0" eaLnBrk="1" latinLnBrk="0" hangingPunct="1">
        <a:defRPr sz="1266"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7" name="Rectangle 1"/>
          <p:cNvSpPr>
            <a:spLocks/>
          </p:cNvSpPr>
          <p:nvPr/>
        </p:nvSpPr>
        <p:spPr bwMode="auto">
          <a:xfrm>
            <a:off x="-71437" y="-17859"/>
            <a:ext cx="12334875" cy="6884789"/>
          </a:xfrm>
          <a:prstGeom prst="rect">
            <a:avLst/>
          </a:prstGeom>
          <a:solidFill>
            <a:srgbClr val="E6E6E6"/>
          </a:solidFill>
          <a:ln>
            <a:noFill/>
          </a:ln>
          <a:extLst>
            <a:ext uri="{91240B29-F687-4f45-9708-019B960494DF}">
              <a14:hiddenLine xmlns:a14="http://schemas.microsoft.com/office/drawing/2010/main" xmlns="" w="25400" cap="flat">
                <a:solidFill>
                  <a:schemeClr val="tx1"/>
                </a:solidFill>
                <a:miter lim="800000"/>
                <a:headEnd type="none" w="med" len="med"/>
                <a:tailEnd type="none" w="med" len="med"/>
              </a14:hiddenLine>
            </a:ext>
          </a:extLst>
        </p:spPr>
        <p:txBody>
          <a:bodyPr lIns="0" tIns="0" rIns="0" bIns="0"/>
          <a:lstStyle/>
          <a:p>
            <a:endParaRPr lang="en-US" sz="2953"/>
          </a:p>
        </p:txBody>
      </p:sp>
    </p:spTree>
    <p:extLst>
      <p:ext uri="{BB962C8B-B14F-4D97-AF65-F5344CB8AC3E}">
        <p14:creationId xmlns:p14="http://schemas.microsoft.com/office/powerpoint/2010/main" val="2522681798"/>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ransition/>
  <p:txStyles>
    <p:titleStyle>
      <a:lvl1pPr algn="ctr" rtl="0" fontAlgn="base">
        <a:spcBef>
          <a:spcPct val="0"/>
        </a:spcBef>
        <a:spcAft>
          <a:spcPct val="0"/>
        </a:spcAft>
        <a:defRPr sz="5907">
          <a:solidFill>
            <a:schemeClr val="tx1"/>
          </a:solidFill>
          <a:latin typeface="+mj-lt"/>
          <a:ea typeface="+mj-ea"/>
          <a:cs typeface="+mj-cs"/>
          <a:sym typeface="Gill Sans" charset="0"/>
        </a:defRPr>
      </a:lvl1pPr>
      <a:lvl2pPr algn="ctr" rtl="0" fontAlgn="base">
        <a:spcBef>
          <a:spcPct val="0"/>
        </a:spcBef>
        <a:spcAft>
          <a:spcPct val="0"/>
        </a:spcAft>
        <a:defRPr sz="5907">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5907">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5907">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5907">
          <a:solidFill>
            <a:schemeClr val="tx1"/>
          </a:solidFill>
          <a:latin typeface="Gill Sans" charset="0"/>
          <a:ea typeface="ヒラギノ角ゴ ProN W3" charset="0"/>
          <a:cs typeface="ヒラギノ角ゴ ProN W3" charset="0"/>
          <a:sym typeface="Gill Sans" charset="0"/>
        </a:defRPr>
      </a:lvl5pPr>
      <a:lvl6pPr marL="321473" algn="ctr" rtl="0" fontAlgn="base">
        <a:spcBef>
          <a:spcPct val="0"/>
        </a:spcBef>
        <a:spcAft>
          <a:spcPct val="0"/>
        </a:spcAft>
        <a:defRPr sz="5907">
          <a:solidFill>
            <a:schemeClr val="tx1"/>
          </a:solidFill>
          <a:latin typeface="Gill Sans" charset="0"/>
          <a:ea typeface="ヒラギノ角ゴ ProN W3" charset="0"/>
          <a:cs typeface="ヒラギノ角ゴ ProN W3" charset="0"/>
          <a:sym typeface="Gill Sans" charset="0"/>
        </a:defRPr>
      </a:lvl6pPr>
      <a:lvl7pPr marL="642947" algn="ctr" rtl="0" fontAlgn="base">
        <a:spcBef>
          <a:spcPct val="0"/>
        </a:spcBef>
        <a:spcAft>
          <a:spcPct val="0"/>
        </a:spcAft>
        <a:defRPr sz="5907">
          <a:solidFill>
            <a:schemeClr val="tx1"/>
          </a:solidFill>
          <a:latin typeface="Gill Sans" charset="0"/>
          <a:ea typeface="ヒラギノ角ゴ ProN W3" charset="0"/>
          <a:cs typeface="ヒラギノ角ゴ ProN W3" charset="0"/>
          <a:sym typeface="Gill Sans" charset="0"/>
        </a:defRPr>
      </a:lvl7pPr>
      <a:lvl8pPr marL="964420" algn="ctr" rtl="0" fontAlgn="base">
        <a:spcBef>
          <a:spcPct val="0"/>
        </a:spcBef>
        <a:spcAft>
          <a:spcPct val="0"/>
        </a:spcAft>
        <a:defRPr sz="5907">
          <a:solidFill>
            <a:schemeClr val="tx1"/>
          </a:solidFill>
          <a:latin typeface="Gill Sans" charset="0"/>
          <a:ea typeface="ヒラギノ角ゴ ProN W3" charset="0"/>
          <a:cs typeface="ヒラギノ角ゴ ProN W3" charset="0"/>
          <a:sym typeface="Gill Sans" charset="0"/>
        </a:defRPr>
      </a:lvl8pPr>
      <a:lvl9pPr marL="1285894" algn="ctr" rtl="0" fontAlgn="base">
        <a:spcBef>
          <a:spcPct val="0"/>
        </a:spcBef>
        <a:spcAft>
          <a:spcPct val="0"/>
        </a:spcAft>
        <a:defRPr sz="5907">
          <a:solidFill>
            <a:schemeClr val="tx1"/>
          </a:solidFill>
          <a:latin typeface="Gill Sans" charset="0"/>
          <a:ea typeface="ヒラギノ角ゴ ProN W3" charset="0"/>
          <a:cs typeface="ヒラギノ角ゴ ProN W3" charset="0"/>
          <a:sym typeface="Gill Sans" charset="0"/>
        </a:defRPr>
      </a:lvl9pPr>
    </p:titleStyle>
    <p:bodyStyle>
      <a:lvl1pPr marL="625088" indent="-401842" algn="l" rtl="0" fontAlgn="base">
        <a:spcBef>
          <a:spcPts val="1687"/>
        </a:spcBef>
        <a:spcAft>
          <a:spcPct val="0"/>
        </a:spcAft>
        <a:buSzPct val="171000"/>
        <a:buFont typeface="Gill Sans" charset="0"/>
        <a:buChar char="•"/>
        <a:defRPr sz="2953">
          <a:solidFill>
            <a:schemeClr val="tx1"/>
          </a:solidFill>
          <a:latin typeface="+mn-lt"/>
          <a:ea typeface="+mn-ea"/>
          <a:cs typeface="+mn-cs"/>
          <a:sym typeface="Gill Sans" charset="0"/>
        </a:defRPr>
      </a:lvl1pPr>
      <a:lvl2pPr marL="937631" indent="-401842" algn="l" rtl="0" fontAlgn="base">
        <a:spcBef>
          <a:spcPts val="1687"/>
        </a:spcBef>
        <a:spcAft>
          <a:spcPct val="0"/>
        </a:spcAft>
        <a:buSzPct val="171000"/>
        <a:buFont typeface="Gill Sans" charset="0"/>
        <a:buChar char="•"/>
        <a:defRPr sz="2953">
          <a:solidFill>
            <a:schemeClr val="tx1"/>
          </a:solidFill>
          <a:latin typeface="+mn-lt"/>
          <a:ea typeface="+mn-ea"/>
          <a:cs typeface="+mn-cs"/>
          <a:sym typeface="Gill Sans" charset="0"/>
        </a:defRPr>
      </a:lvl2pPr>
      <a:lvl3pPr marL="1250174" indent="-401842" algn="l" rtl="0" fontAlgn="base">
        <a:spcBef>
          <a:spcPts val="1687"/>
        </a:spcBef>
        <a:spcAft>
          <a:spcPct val="0"/>
        </a:spcAft>
        <a:buSzPct val="171000"/>
        <a:buFont typeface="Gill Sans" charset="0"/>
        <a:buChar char="•"/>
        <a:defRPr sz="2953">
          <a:solidFill>
            <a:schemeClr val="tx1"/>
          </a:solidFill>
          <a:latin typeface="+mn-lt"/>
          <a:ea typeface="+mn-ea"/>
          <a:cs typeface="+mn-cs"/>
          <a:sym typeface="Gill Sans" charset="0"/>
        </a:defRPr>
      </a:lvl3pPr>
      <a:lvl4pPr marL="1562718" indent="-401842" algn="l" rtl="0" fontAlgn="base">
        <a:spcBef>
          <a:spcPts val="1687"/>
        </a:spcBef>
        <a:spcAft>
          <a:spcPct val="0"/>
        </a:spcAft>
        <a:buSzPct val="171000"/>
        <a:buFont typeface="Gill Sans" charset="0"/>
        <a:buChar char="•"/>
        <a:defRPr sz="2953">
          <a:solidFill>
            <a:schemeClr val="tx1"/>
          </a:solidFill>
          <a:latin typeface="+mn-lt"/>
          <a:ea typeface="+mn-ea"/>
          <a:cs typeface="+mn-cs"/>
          <a:sym typeface="Gill Sans" charset="0"/>
        </a:defRPr>
      </a:lvl4pPr>
      <a:lvl5pPr marL="1875262" indent="-401842" algn="l" rtl="0" fontAlgn="base">
        <a:spcBef>
          <a:spcPts val="1687"/>
        </a:spcBef>
        <a:spcAft>
          <a:spcPct val="0"/>
        </a:spcAft>
        <a:buSzPct val="171000"/>
        <a:buFont typeface="Gill Sans" charset="0"/>
        <a:buChar char="•"/>
        <a:defRPr sz="2953">
          <a:solidFill>
            <a:schemeClr val="tx1"/>
          </a:solidFill>
          <a:latin typeface="+mn-lt"/>
          <a:ea typeface="+mn-ea"/>
          <a:cs typeface="+mn-cs"/>
          <a:sym typeface="Gill Sans" charset="0"/>
        </a:defRPr>
      </a:lvl5pPr>
      <a:lvl6pPr marL="2196735" indent="-401842" algn="l" rtl="0" fontAlgn="base">
        <a:spcBef>
          <a:spcPts val="1687"/>
        </a:spcBef>
        <a:spcAft>
          <a:spcPct val="0"/>
        </a:spcAft>
        <a:buSzPct val="171000"/>
        <a:buFont typeface="Gill Sans" charset="0"/>
        <a:buChar char="•"/>
        <a:defRPr sz="2953">
          <a:solidFill>
            <a:schemeClr val="tx1"/>
          </a:solidFill>
          <a:latin typeface="+mn-lt"/>
          <a:ea typeface="+mn-ea"/>
          <a:cs typeface="+mn-cs"/>
          <a:sym typeface="Gill Sans" charset="0"/>
        </a:defRPr>
      </a:lvl6pPr>
      <a:lvl7pPr marL="2518208" indent="-401842" algn="l" rtl="0" fontAlgn="base">
        <a:spcBef>
          <a:spcPts val="1687"/>
        </a:spcBef>
        <a:spcAft>
          <a:spcPct val="0"/>
        </a:spcAft>
        <a:buSzPct val="171000"/>
        <a:buFont typeface="Gill Sans" charset="0"/>
        <a:buChar char="•"/>
        <a:defRPr sz="2953">
          <a:solidFill>
            <a:schemeClr val="tx1"/>
          </a:solidFill>
          <a:latin typeface="+mn-lt"/>
          <a:ea typeface="+mn-ea"/>
          <a:cs typeface="+mn-cs"/>
          <a:sym typeface="Gill Sans" charset="0"/>
        </a:defRPr>
      </a:lvl7pPr>
      <a:lvl8pPr marL="2839682" indent="-401842" algn="l" rtl="0" fontAlgn="base">
        <a:spcBef>
          <a:spcPts val="1687"/>
        </a:spcBef>
        <a:spcAft>
          <a:spcPct val="0"/>
        </a:spcAft>
        <a:buSzPct val="171000"/>
        <a:buFont typeface="Gill Sans" charset="0"/>
        <a:buChar char="•"/>
        <a:defRPr sz="2953">
          <a:solidFill>
            <a:schemeClr val="tx1"/>
          </a:solidFill>
          <a:latin typeface="+mn-lt"/>
          <a:ea typeface="+mn-ea"/>
          <a:cs typeface="+mn-cs"/>
          <a:sym typeface="Gill Sans" charset="0"/>
        </a:defRPr>
      </a:lvl8pPr>
      <a:lvl9pPr marL="3161155" indent="-401842" algn="l" rtl="0" fontAlgn="base">
        <a:spcBef>
          <a:spcPts val="1687"/>
        </a:spcBef>
        <a:spcAft>
          <a:spcPct val="0"/>
        </a:spcAft>
        <a:buSzPct val="171000"/>
        <a:buFont typeface="Gill Sans" charset="0"/>
        <a:buChar char="•"/>
        <a:defRPr sz="2953">
          <a:solidFill>
            <a:schemeClr val="tx1"/>
          </a:solidFill>
          <a:latin typeface="+mn-lt"/>
          <a:ea typeface="+mn-ea"/>
          <a:cs typeface="+mn-cs"/>
          <a:sym typeface="Gill Sans" charset="0"/>
        </a:defRPr>
      </a:lvl9pPr>
    </p:bodyStyle>
    <p:otherStyle>
      <a:defPPr>
        <a:defRPr lang="en-US"/>
      </a:defPPr>
      <a:lvl1pPr marL="0" algn="l" defTabSz="321473" rtl="0" eaLnBrk="1" latinLnBrk="0" hangingPunct="1">
        <a:defRPr sz="1266" kern="1200">
          <a:solidFill>
            <a:schemeClr val="tx1"/>
          </a:solidFill>
          <a:latin typeface="+mn-lt"/>
          <a:ea typeface="+mn-ea"/>
          <a:cs typeface="+mn-cs"/>
        </a:defRPr>
      </a:lvl1pPr>
      <a:lvl2pPr marL="321473" algn="l" defTabSz="321473" rtl="0" eaLnBrk="1" latinLnBrk="0" hangingPunct="1">
        <a:defRPr sz="1266" kern="1200">
          <a:solidFill>
            <a:schemeClr val="tx1"/>
          </a:solidFill>
          <a:latin typeface="+mn-lt"/>
          <a:ea typeface="+mn-ea"/>
          <a:cs typeface="+mn-cs"/>
        </a:defRPr>
      </a:lvl2pPr>
      <a:lvl3pPr marL="642947" algn="l" defTabSz="321473" rtl="0" eaLnBrk="1" latinLnBrk="0" hangingPunct="1">
        <a:defRPr sz="1266" kern="1200">
          <a:solidFill>
            <a:schemeClr val="tx1"/>
          </a:solidFill>
          <a:latin typeface="+mn-lt"/>
          <a:ea typeface="+mn-ea"/>
          <a:cs typeface="+mn-cs"/>
        </a:defRPr>
      </a:lvl3pPr>
      <a:lvl4pPr marL="964420" algn="l" defTabSz="321473" rtl="0" eaLnBrk="1" latinLnBrk="0" hangingPunct="1">
        <a:defRPr sz="1266" kern="1200">
          <a:solidFill>
            <a:schemeClr val="tx1"/>
          </a:solidFill>
          <a:latin typeface="+mn-lt"/>
          <a:ea typeface="+mn-ea"/>
          <a:cs typeface="+mn-cs"/>
        </a:defRPr>
      </a:lvl4pPr>
      <a:lvl5pPr marL="1285894" algn="l" defTabSz="321473" rtl="0" eaLnBrk="1" latinLnBrk="0" hangingPunct="1">
        <a:defRPr sz="1266" kern="1200">
          <a:solidFill>
            <a:schemeClr val="tx1"/>
          </a:solidFill>
          <a:latin typeface="+mn-lt"/>
          <a:ea typeface="+mn-ea"/>
          <a:cs typeface="+mn-cs"/>
        </a:defRPr>
      </a:lvl5pPr>
      <a:lvl6pPr marL="1607367" algn="l" defTabSz="321473" rtl="0" eaLnBrk="1" latinLnBrk="0" hangingPunct="1">
        <a:defRPr sz="1266" kern="1200">
          <a:solidFill>
            <a:schemeClr val="tx1"/>
          </a:solidFill>
          <a:latin typeface="+mn-lt"/>
          <a:ea typeface="+mn-ea"/>
          <a:cs typeface="+mn-cs"/>
        </a:defRPr>
      </a:lvl6pPr>
      <a:lvl7pPr marL="1928840" algn="l" defTabSz="321473" rtl="0" eaLnBrk="1" latinLnBrk="0" hangingPunct="1">
        <a:defRPr sz="1266" kern="1200">
          <a:solidFill>
            <a:schemeClr val="tx1"/>
          </a:solidFill>
          <a:latin typeface="+mn-lt"/>
          <a:ea typeface="+mn-ea"/>
          <a:cs typeface="+mn-cs"/>
        </a:defRPr>
      </a:lvl7pPr>
      <a:lvl8pPr marL="2250314" algn="l" defTabSz="321473" rtl="0" eaLnBrk="1" latinLnBrk="0" hangingPunct="1">
        <a:defRPr sz="1266" kern="1200">
          <a:solidFill>
            <a:schemeClr val="tx1"/>
          </a:solidFill>
          <a:latin typeface="+mn-lt"/>
          <a:ea typeface="+mn-ea"/>
          <a:cs typeface="+mn-cs"/>
        </a:defRPr>
      </a:lvl8pPr>
      <a:lvl9pPr marL="2571787" algn="l" defTabSz="321473" rtl="0" eaLnBrk="1" latinLnBrk="0" hangingPunct="1">
        <a:defRPr sz="1266"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1" name="Rectangle 1"/>
          <p:cNvSpPr>
            <a:spLocks/>
          </p:cNvSpPr>
          <p:nvPr/>
        </p:nvSpPr>
        <p:spPr bwMode="auto">
          <a:xfrm>
            <a:off x="-71437" y="-17859"/>
            <a:ext cx="12334875" cy="6884789"/>
          </a:xfrm>
          <a:prstGeom prst="rect">
            <a:avLst/>
          </a:prstGeom>
          <a:solidFill>
            <a:srgbClr val="E6E6E6"/>
          </a:solidFill>
          <a:ln>
            <a:noFill/>
          </a:ln>
          <a:extLst>
            <a:ext uri="{91240B29-F687-4f45-9708-019B960494DF}">
              <a14:hiddenLine xmlns:a14="http://schemas.microsoft.com/office/drawing/2010/main" xmlns="" w="25400" cap="flat">
                <a:solidFill>
                  <a:schemeClr val="tx1"/>
                </a:solidFill>
                <a:miter lim="800000"/>
                <a:headEnd type="none" w="med" len="med"/>
                <a:tailEnd type="none" w="med" len="med"/>
              </a14:hiddenLine>
            </a:ext>
          </a:extLst>
        </p:spPr>
        <p:txBody>
          <a:bodyPr lIns="0" tIns="0" rIns="0" bIns="0"/>
          <a:lstStyle/>
          <a:p>
            <a:endParaRPr lang="en-US" sz="2953"/>
          </a:p>
        </p:txBody>
      </p:sp>
    </p:spTree>
    <p:extLst>
      <p:ext uri="{BB962C8B-B14F-4D97-AF65-F5344CB8AC3E}">
        <p14:creationId xmlns:p14="http://schemas.microsoft.com/office/powerpoint/2010/main" val="796488620"/>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ransition/>
  <p:txStyles>
    <p:titleStyle>
      <a:lvl1pPr algn="ctr" rtl="0" fontAlgn="base">
        <a:spcBef>
          <a:spcPct val="0"/>
        </a:spcBef>
        <a:spcAft>
          <a:spcPct val="0"/>
        </a:spcAft>
        <a:defRPr sz="5907">
          <a:solidFill>
            <a:schemeClr val="tx1"/>
          </a:solidFill>
          <a:latin typeface="+mj-lt"/>
          <a:ea typeface="+mj-ea"/>
          <a:cs typeface="+mj-cs"/>
          <a:sym typeface="Gill Sans" charset="0"/>
        </a:defRPr>
      </a:lvl1pPr>
      <a:lvl2pPr algn="ctr" rtl="0" fontAlgn="base">
        <a:spcBef>
          <a:spcPct val="0"/>
        </a:spcBef>
        <a:spcAft>
          <a:spcPct val="0"/>
        </a:spcAft>
        <a:defRPr sz="5907">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5907">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5907">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5907">
          <a:solidFill>
            <a:schemeClr val="tx1"/>
          </a:solidFill>
          <a:latin typeface="Gill Sans" charset="0"/>
          <a:ea typeface="ヒラギノ角ゴ ProN W3" charset="0"/>
          <a:cs typeface="ヒラギノ角ゴ ProN W3" charset="0"/>
          <a:sym typeface="Gill Sans" charset="0"/>
        </a:defRPr>
      </a:lvl5pPr>
      <a:lvl6pPr marL="321473" algn="ctr" rtl="0" fontAlgn="base">
        <a:spcBef>
          <a:spcPct val="0"/>
        </a:spcBef>
        <a:spcAft>
          <a:spcPct val="0"/>
        </a:spcAft>
        <a:defRPr sz="5907">
          <a:solidFill>
            <a:schemeClr val="tx1"/>
          </a:solidFill>
          <a:latin typeface="Gill Sans" charset="0"/>
          <a:ea typeface="ヒラギノ角ゴ ProN W3" charset="0"/>
          <a:cs typeface="ヒラギノ角ゴ ProN W3" charset="0"/>
          <a:sym typeface="Gill Sans" charset="0"/>
        </a:defRPr>
      </a:lvl6pPr>
      <a:lvl7pPr marL="642947" algn="ctr" rtl="0" fontAlgn="base">
        <a:spcBef>
          <a:spcPct val="0"/>
        </a:spcBef>
        <a:spcAft>
          <a:spcPct val="0"/>
        </a:spcAft>
        <a:defRPr sz="5907">
          <a:solidFill>
            <a:schemeClr val="tx1"/>
          </a:solidFill>
          <a:latin typeface="Gill Sans" charset="0"/>
          <a:ea typeface="ヒラギノ角ゴ ProN W3" charset="0"/>
          <a:cs typeface="ヒラギノ角ゴ ProN W3" charset="0"/>
          <a:sym typeface="Gill Sans" charset="0"/>
        </a:defRPr>
      </a:lvl7pPr>
      <a:lvl8pPr marL="964420" algn="ctr" rtl="0" fontAlgn="base">
        <a:spcBef>
          <a:spcPct val="0"/>
        </a:spcBef>
        <a:spcAft>
          <a:spcPct val="0"/>
        </a:spcAft>
        <a:defRPr sz="5907">
          <a:solidFill>
            <a:schemeClr val="tx1"/>
          </a:solidFill>
          <a:latin typeface="Gill Sans" charset="0"/>
          <a:ea typeface="ヒラギノ角ゴ ProN W3" charset="0"/>
          <a:cs typeface="ヒラギノ角ゴ ProN W3" charset="0"/>
          <a:sym typeface="Gill Sans" charset="0"/>
        </a:defRPr>
      </a:lvl8pPr>
      <a:lvl9pPr marL="1285894" algn="ctr" rtl="0" fontAlgn="base">
        <a:spcBef>
          <a:spcPct val="0"/>
        </a:spcBef>
        <a:spcAft>
          <a:spcPct val="0"/>
        </a:spcAft>
        <a:defRPr sz="5907">
          <a:solidFill>
            <a:schemeClr val="tx1"/>
          </a:solidFill>
          <a:latin typeface="Gill Sans" charset="0"/>
          <a:ea typeface="ヒラギノ角ゴ ProN W3" charset="0"/>
          <a:cs typeface="ヒラギノ角ゴ ProN W3" charset="0"/>
          <a:sym typeface="Gill Sans" charset="0"/>
        </a:defRPr>
      </a:lvl9pPr>
    </p:titleStyle>
    <p:bodyStyle>
      <a:lvl1pPr marL="625088" indent="-401842" algn="l" rtl="0" fontAlgn="base">
        <a:spcBef>
          <a:spcPts val="1687"/>
        </a:spcBef>
        <a:spcAft>
          <a:spcPct val="0"/>
        </a:spcAft>
        <a:buSzPct val="171000"/>
        <a:buFont typeface="Gill Sans" charset="0"/>
        <a:buChar char="•"/>
        <a:defRPr sz="2953">
          <a:solidFill>
            <a:schemeClr val="tx1"/>
          </a:solidFill>
          <a:latin typeface="+mn-lt"/>
          <a:ea typeface="+mn-ea"/>
          <a:cs typeface="+mn-cs"/>
          <a:sym typeface="Gill Sans" charset="0"/>
        </a:defRPr>
      </a:lvl1pPr>
      <a:lvl2pPr marL="937631" indent="-401842" algn="l" rtl="0" fontAlgn="base">
        <a:spcBef>
          <a:spcPts val="1687"/>
        </a:spcBef>
        <a:spcAft>
          <a:spcPct val="0"/>
        </a:spcAft>
        <a:buSzPct val="171000"/>
        <a:buFont typeface="Gill Sans" charset="0"/>
        <a:buChar char="•"/>
        <a:defRPr sz="2953">
          <a:solidFill>
            <a:schemeClr val="tx1"/>
          </a:solidFill>
          <a:latin typeface="+mn-lt"/>
          <a:ea typeface="+mn-ea"/>
          <a:cs typeface="+mn-cs"/>
          <a:sym typeface="Gill Sans" charset="0"/>
        </a:defRPr>
      </a:lvl2pPr>
      <a:lvl3pPr marL="1250174" indent="-401842" algn="l" rtl="0" fontAlgn="base">
        <a:spcBef>
          <a:spcPts val="1687"/>
        </a:spcBef>
        <a:spcAft>
          <a:spcPct val="0"/>
        </a:spcAft>
        <a:buSzPct val="171000"/>
        <a:buFont typeface="Gill Sans" charset="0"/>
        <a:buChar char="•"/>
        <a:defRPr sz="2953">
          <a:solidFill>
            <a:schemeClr val="tx1"/>
          </a:solidFill>
          <a:latin typeface="+mn-lt"/>
          <a:ea typeface="+mn-ea"/>
          <a:cs typeface="+mn-cs"/>
          <a:sym typeface="Gill Sans" charset="0"/>
        </a:defRPr>
      </a:lvl3pPr>
      <a:lvl4pPr marL="1562718" indent="-401842" algn="l" rtl="0" fontAlgn="base">
        <a:spcBef>
          <a:spcPts val="1687"/>
        </a:spcBef>
        <a:spcAft>
          <a:spcPct val="0"/>
        </a:spcAft>
        <a:buSzPct val="171000"/>
        <a:buFont typeface="Gill Sans" charset="0"/>
        <a:buChar char="•"/>
        <a:defRPr sz="2953">
          <a:solidFill>
            <a:schemeClr val="tx1"/>
          </a:solidFill>
          <a:latin typeface="+mn-lt"/>
          <a:ea typeface="+mn-ea"/>
          <a:cs typeface="+mn-cs"/>
          <a:sym typeface="Gill Sans" charset="0"/>
        </a:defRPr>
      </a:lvl4pPr>
      <a:lvl5pPr marL="1875262" indent="-401842" algn="l" rtl="0" fontAlgn="base">
        <a:spcBef>
          <a:spcPts val="1687"/>
        </a:spcBef>
        <a:spcAft>
          <a:spcPct val="0"/>
        </a:spcAft>
        <a:buSzPct val="171000"/>
        <a:buFont typeface="Gill Sans" charset="0"/>
        <a:buChar char="•"/>
        <a:defRPr sz="2953">
          <a:solidFill>
            <a:schemeClr val="tx1"/>
          </a:solidFill>
          <a:latin typeface="+mn-lt"/>
          <a:ea typeface="+mn-ea"/>
          <a:cs typeface="+mn-cs"/>
          <a:sym typeface="Gill Sans" charset="0"/>
        </a:defRPr>
      </a:lvl5pPr>
      <a:lvl6pPr marL="2196735" indent="-401842" algn="l" rtl="0" fontAlgn="base">
        <a:spcBef>
          <a:spcPts val="1687"/>
        </a:spcBef>
        <a:spcAft>
          <a:spcPct val="0"/>
        </a:spcAft>
        <a:buSzPct val="171000"/>
        <a:buFont typeface="Gill Sans" charset="0"/>
        <a:buChar char="•"/>
        <a:defRPr sz="2953">
          <a:solidFill>
            <a:schemeClr val="tx1"/>
          </a:solidFill>
          <a:latin typeface="+mn-lt"/>
          <a:ea typeface="+mn-ea"/>
          <a:cs typeface="+mn-cs"/>
          <a:sym typeface="Gill Sans" charset="0"/>
        </a:defRPr>
      </a:lvl6pPr>
      <a:lvl7pPr marL="2518208" indent="-401842" algn="l" rtl="0" fontAlgn="base">
        <a:spcBef>
          <a:spcPts val="1687"/>
        </a:spcBef>
        <a:spcAft>
          <a:spcPct val="0"/>
        </a:spcAft>
        <a:buSzPct val="171000"/>
        <a:buFont typeface="Gill Sans" charset="0"/>
        <a:buChar char="•"/>
        <a:defRPr sz="2953">
          <a:solidFill>
            <a:schemeClr val="tx1"/>
          </a:solidFill>
          <a:latin typeface="+mn-lt"/>
          <a:ea typeface="+mn-ea"/>
          <a:cs typeface="+mn-cs"/>
          <a:sym typeface="Gill Sans" charset="0"/>
        </a:defRPr>
      </a:lvl7pPr>
      <a:lvl8pPr marL="2839682" indent="-401842" algn="l" rtl="0" fontAlgn="base">
        <a:spcBef>
          <a:spcPts val="1687"/>
        </a:spcBef>
        <a:spcAft>
          <a:spcPct val="0"/>
        </a:spcAft>
        <a:buSzPct val="171000"/>
        <a:buFont typeface="Gill Sans" charset="0"/>
        <a:buChar char="•"/>
        <a:defRPr sz="2953">
          <a:solidFill>
            <a:schemeClr val="tx1"/>
          </a:solidFill>
          <a:latin typeface="+mn-lt"/>
          <a:ea typeface="+mn-ea"/>
          <a:cs typeface="+mn-cs"/>
          <a:sym typeface="Gill Sans" charset="0"/>
        </a:defRPr>
      </a:lvl8pPr>
      <a:lvl9pPr marL="3161155" indent="-401842" algn="l" rtl="0" fontAlgn="base">
        <a:spcBef>
          <a:spcPts val="1687"/>
        </a:spcBef>
        <a:spcAft>
          <a:spcPct val="0"/>
        </a:spcAft>
        <a:buSzPct val="171000"/>
        <a:buFont typeface="Gill Sans" charset="0"/>
        <a:buChar char="•"/>
        <a:defRPr sz="2953">
          <a:solidFill>
            <a:schemeClr val="tx1"/>
          </a:solidFill>
          <a:latin typeface="+mn-lt"/>
          <a:ea typeface="+mn-ea"/>
          <a:cs typeface="+mn-cs"/>
          <a:sym typeface="Gill Sans" charset="0"/>
        </a:defRPr>
      </a:lvl9pPr>
    </p:bodyStyle>
    <p:otherStyle>
      <a:defPPr>
        <a:defRPr lang="en-US"/>
      </a:defPPr>
      <a:lvl1pPr marL="0" algn="l" defTabSz="321473" rtl="0" eaLnBrk="1" latinLnBrk="0" hangingPunct="1">
        <a:defRPr sz="1266" kern="1200">
          <a:solidFill>
            <a:schemeClr val="tx1"/>
          </a:solidFill>
          <a:latin typeface="+mn-lt"/>
          <a:ea typeface="+mn-ea"/>
          <a:cs typeface="+mn-cs"/>
        </a:defRPr>
      </a:lvl1pPr>
      <a:lvl2pPr marL="321473" algn="l" defTabSz="321473" rtl="0" eaLnBrk="1" latinLnBrk="0" hangingPunct="1">
        <a:defRPr sz="1266" kern="1200">
          <a:solidFill>
            <a:schemeClr val="tx1"/>
          </a:solidFill>
          <a:latin typeface="+mn-lt"/>
          <a:ea typeface="+mn-ea"/>
          <a:cs typeface="+mn-cs"/>
        </a:defRPr>
      </a:lvl2pPr>
      <a:lvl3pPr marL="642947" algn="l" defTabSz="321473" rtl="0" eaLnBrk="1" latinLnBrk="0" hangingPunct="1">
        <a:defRPr sz="1266" kern="1200">
          <a:solidFill>
            <a:schemeClr val="tx1"/>
          </a:solidFill>
          <a:latin typeface="+mn-lt"/>
          <a:ea typeface="+mn-ea"/>
          <a:cs typeface="+mn-cs"/>
        </a:defRPr>
      </a:lvl3pPr>
      <a:lvl4pPr marL="964420" algn="l" defTabSz="321473" rtl="0" eaLnBrk="1" latinLnBrk="0" hangingPunct="1">
        <a:defRPr sz="1266" kern="1200">
          <a:solidFill>
            <a:schemeClr val="tx1"/>
          </a:solidFill>
          <a:latin typeface="+mn-lt"/>
          <a:ea typeface="+mn-ea"/>
          <a:cs typeface="+mn-cs"/>
        </a:defRPr>
      </a:lvl4pPr>
      <a:lvl5pPr marL="1285894" algn="l" defTabSz="321473" rtl="0" eaLnBrk="1" latinLnBrk="0" hangingPunct="1">
        <a:defRPr sz="1266" kern="1200">
          <a:solidFill>
            <a:schemeClr val="tx1"/>
          </a:solidFill>
          <a:latin typeface="+mn-lt"/>
          <a:ea typeface="+mn-ea"/>
          <a:cs typeface="+mn-cs"/>
        </a:defRPr>
      </a:lvl5pPr>
      <a:lvl6pPr marL="1607367" algn="l" defTabSz="321473" rtl="0" eaLnBrk="1" latinLnBrk="0" hangingPunct="1">
        <a:defRPr sz="1266" kern="1200">
          <a:solidFill>
            <a:schemeClr val="tx1"/>
          </a:solidFill>
          <a:latin typeface="+mn-lt"/>
          <a:ea typeface="+mn-ea"/>
          <a:cs typeface="+mn-cs"/>
        </a:defRPr>
      </a:lvl6pPr>
      <a:lvl7pPr marL="1928840" algn="l" defTabSz="321473" rtl="0" eaLnBrk="1" latinLnBrk="0" hangingPunct="1">
        <a:defRPr sz="1266" kern="1200">
          <a:solidFill>
            <a:schemeClr val="tx1"/>
          </a:solidFill>
          <a:latin typeface="+mn-lt"/>
          <a:ea typeface="+mn-ea"/>
          <a:cs typeface="+mn-cs"/>
        </a:defRPr>
      </a:lvl7pPr>
      <a:lvl8pPr marL="2250314" algn="l" defTabSz="321473" rtl="0" eaLnBrk="1" latinLnBrk="0" hangingPunct="1">
        <a:defRPr sz="1266" kern="1200">
          <a:solidFill>
            <a:schemeClr val="tx1"/>
          </a:solidFill>
          <a:latin typeface="+mn-lt"/>
          <a:ea typeface="+mn-ea"/>
          <a:cs typeface="+mn-cs"/>
        </a:defRPr>
      </a:lvl8pPr>
      <a:lvl9pPr marL="2571787" algn="l" defTabSz="321473" rtl="0" eaLnBrk="1" latinLnBrk="0" hangingPunct="1">
        <a:defRPr sz="1266"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5" name="Rectangle 1"/>
          <p:cNvSpPr>
            <a:spLocks/>
          </p:cNvSpPr>
          <p:nvPr/>
        </p:nvSpPr>
        <p:spPr bwMode="auto">
          <a:xfrm>
            <a:off x="-71437" y="-17859"/>
            <a:ext cx="12334875" cy="6884789"/>
          </a:xfrm>
          <a:prstGeom prst="rect">
            <a:avLst/>
          </a:prstGeom>
          <a:solidFill>
            <a:srgbClr val="E6E6E6"/>
          </a:solidFill>
          <a:ln>
            <a:noFill/>
          </a:ln>
          <a:extLst>
            <a:ext uri="{91240B29-F687-4f45-9708-019B960494DF}">
              <a14:hiddenLine xmlns:a14="http://schemas.microsoft.com/office/drawing/2010/main" xmlns="" w="25400" cap="flat">
                <a:solidFill>
                  <a:schemeClr val="tx1"/>
                </a:solidFill>
                <a:miter lim="800000"/>
                <a:headEnd type="none" w="med" len="med"/>
                <a:tailEnd type="none" w="med" len="med"/>
              </a14:hiddenLine>
            </a:ext>
          </a:extLst>
        </p:spPr>
        <p:txBody>
          <a:bodyPr lIns="0" tIns="0" rIns="0" bIns="0"/>
          <a:lstStyle/>
          <a:p>
            <a:endParaRPr lang="en-US" sz="2953"/>
          </a:p>
        </p:txBody>
      </p:sp>
    </p:spTree>
    <p:extLst>
      <p:ext uri="{BB962C8B-B14F-4D97-AF65-F5344CB8AC3E}">
        <p14:creationId xmlns:p14="http://schemas.microsoft.com/office/powerpoint/2010/main" val="226515138"/>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ransition/>
  <p:txStyles>
    <p:titleStyle>
      <a:lvl1pPr algn="ctr" rtl="0" fontAlgn="base">
        <a:spcBef>
          <a:spcPct val="0"/>
        </a:spcBef>
        <a:spcAft>
          <a:spcPct val="0"/>
        </a:spcAft>
        <a:defRPr sz="5907">
          <a:solidFill>
            <a:schemeClr val="tx1"/>
          </a:solidFill>
          <a:latin typeface="+mj-lt"/>
          <a:ea typeface="+mj-ea"/>
          <a:cs typeface="+mj-cs"/>
          <a:sym typeface="Gill Sans" charset="0"/>
        </a:defRPr>
      </a:lvl1pPr>
      <a:lvl2pPr algn="ctr" rtl="0" fontAlgn="base">
        <a:spcBef>
          <a:spcPct val="0"/>
        </a:spcBef>
        <a:spcAft>
          <a:spcPct val="0"/>
        </a:spcAft>
        <a:defRPr sz="5907">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5907">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5907">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5907">
          <a:solidFill>
            <a:schemeClr val="tx1"/>
          </a:solidFill>
          <a:latin typeface="Gill Sans" charset="0"/>
          <a:ea typeface="ヒラギノ角ゴ ProN W3" charset="0"/>
          <a:cs typeface="ヒラギノ角ゴ ProN W3" charset="0"/>
          <a:sym typeface="Gill Sans" charset="0"/>
        </a:defRPr>
      </a:lvl5pPr>
      <a:lvl6pPr marL="321473" algn="ctr" rtl="0" fontAlgn="base">
        <a:spcBef>
          <a:spcPct val="0"/>
        </a:spcBef>
        <a:spcAft>
          <a:spcPct val="0"/>
        </a:spcAft>
        <a:defRPr sz="5907">
          <a:solidFill>
            <a:schemeClr val="tx1"/>
          </a:solidFill>
          <a:latin typeface="Gill Sans" charset="0"/>
          <a:ea typeface="ヒラギノ角ゴ ProN W3" charset="0"/>
          <a:cs typeface="ヒラギノ角ゴ ProN W3" charset="0"/>
          <a:sym typeface="Gill Sans" charset="0"/>
        </a:defRPr>
      </a:lvl6pPr>
      <a:lvl7pPr marL="642947" algn="ctr" rtl="0" fontAlgn="base">
        <a:spcBef>
          <a:spcPct val="0"/>
        </a:spcBef>
        <a:spcAft>
          <a:spcPct val="0"/>
        </a:spcAft>
        <a:defRPr sz="5907">
          <a:solidFill>
            <a:schemeClr val="tx1"/>
          </a:solidFill>
          <a:latin typeface="Gill Sans" charset="0"/>
          <a:ea typeface="ヒラギノ角ゴ ProN W3" charset="0"/>
          <a:cs typeface="ヒラギノ角ゴ ProN W3" charset="0"/>
          <a:sym typeface="Gill Sans" charset="0"/>
        </a:defRPr>
      </a:lvl7pPr>
      <a:lvl8pPr marL="964420" algn="ctr" rtl="0" fontAlgn="base">
        <a:spcBef>
          <a:spcPct val="0"/>
        </a:spcBef>
        <a:spcAft>
          <a:spcPct val="0"/>
        </a:spcAft>
        <a:defRPr sz="5907">
          <a:solidFill>
            <a:schemeClr val="tx1"/>
          </a:solidFill>
          <a:latin typeface="Gill Sans" charset="0"/>
          <a:ea typeface="ヒラギノ角ゴ ProN W3" charset="0"/>
          <a:cs typeface="ヒラギノ角ゴ ProN W3" charset="0"/>
          <a:sym typeface="Gill Sans" charset="0"/>
        </a:defRPr>
      </a:lvl8pPr>
      <a:lvl9pPr marL="1285894" algn="ctr" rtl="0" fontAlgn="base">
        <a:spcBef>
          <a:spcPct val="0"/>
        </a:spcBef>
        <a:spcAft>
          <a:spcPct val="0"/>
        </a:spcAft>
        <a:defRPr sz="5907">
          <a:solidFill>
            <a:schemeClr val="tx1"/>
          </a:solidFill>
          <a:latin typeface="Gill Sans" charset="0"/>
          <a:ea typeface="ヒラギノ角ゴ ProN W3" charset="0"/>
          <a:cs typeface="ヒラギノ角ゴ ProN W3" charset="0"/>
          <a:sym typeface="Gill Sans" charset="0"/>
        </a:defRPr>
      </a:lvl9pPr>
    </p:titleStyle>
    <p:bodyStyle>
      <a:lvl1pPr marL="625088" indent="-401842" algn="l" rtl="0" fontAlgn="base">
        <a:spcBef>
          <a:spcPts val="1687"/>
        </a:spcBef>
        <a:spcAft>
          <a:spcPct val="0"/>
        </a:spcAft>
        <a:buSzPct val="171000"/>
        <a:buFont typeface="Gill Sans" charset="0"/>
        <a:buChar char="•"/>
        <a:defRPr sz="2953">
          <a:solidFill>
            <a:schemeClr val="tx1"/>
          </a:solidFill>
          <a:latin typeface="+mn-lt"/>
          <a:ea typeface="+mn-ea"/>
          <a:cs typeface="+mn-cs"/>
          <a:sym typeface="Gill Sans" charset="0"/>
        </a:defRPr>
      </a:lvl1pPr>
      <a:lvl2pPr marL="937631" indent="-401842" algn="l" rtl="0" fontAlgn="base">
        <a:spcBef>
          <a:spcPts val="1687"/>
        </a:spcBef>
        <a:spcAft>
          <a:spcPct val="0"/>
        </a:spcAft>
        <a:buSzPct val="171000"/>
        <a:buFont typeface="Gill Sans" charset="0"/>
        <a:buChar char="•"/>
        <a:defRPr sz="2953">
          <a:solidFill>
            <a:schemeClr val="tx1"/>
          </a:solidFill>
          <a:latin typeface="+mn-lt"/>
          <a:ea typeface="+mn-ea"/>
          <a:cs typeface="+mn-cs"/>
          <a:sym typeface="Gill Sans" charset="0"/>
        </a:defRPr>
      </a:lvl2pPr>
      <a:lvl3pPr marL="1250174" indent="-401842" algn="l" rtl="0" fontAlgn="base">
        <a:spcBef>
          <a:spcPts val="1687"/>
        </a:spcBef>
        <a:spcAft>
          <a:spcPct val="0"/>
        </a:spcAft>
        <a:buSzPct val="171000"/>
        <a:buFont typeface="Gill Sans" charset="0"/>
        <a:buChar char="•"/>
        <a:defRPr sz="2953">
          <a:solidFill>
            <a:schemeClr val="tx1"/>
          </a:solidFill>
          <a:latin typeface="+mn-lt"/>
          <a:ea typeface="+mn-ea"/>
          <a:cs typeface="+mn-cs"/>
          <a:sym typeface="Gill Sans" charset="0"/>
        </a:defRPr>
      </a:lvl3pPr>
      <a:lvl4pPr marL="1562718" indent="-401842" algn="l" rtl="0" fontAlgn="base">
        <a:spcBef>
          <a:spcPts val="1687"/>
        </a:spcBef>
        <a:spcAft>
          <a:spcPct val="0"/>
        </a:spcAft>
        <a:buSzPct val="171000"/>
        <a:buFont typeface="Gill Sans" charset="0"/>
        <a:buChar char="•"/>
        <a:defRPr sz="2953">
          <a:solidFill>
            <a:schemeClr val="tx1"/>
          </a:solidFill>
          <a:latin typeface="+mn-lt"/>
          <a:ea typeface="+mn-ea"/>
          <a:cs typeface="+mn-cs"/>
          <a:sym typeface="Gill Sans" charset="0"/>
        </a:defRPr>
      </a:lvl4pPr>
      <a:lvl5pPr marL="1875262" indent="-401842" algn="l" rtl="0" fontAlgn="base">
        <a:spcBef>
          <a:spcPts val="1687"/>
        </a:spcBef>
        <a:spcAft>
          <a:spcPct val="0"/>
        </a:spcAft>
        <a:buSzPct val="171000"/>
        <a:buFont typeface="Gill Sans" charset="0"/>
        <a:buChar char="•"/>
        <a:defRPr sz="2953">
          <a:solidFill>
            <a:schemeClr val="tx1"/>
          </a:solidFill>
          <a:latin typeface="+mn-lt"/>
          <a:ea typeface="+mn-ea"/>
          <a:cs typeface="+mn-cs"/>
          <a:sym typeface="Gill Sans" charset="0"/>
        </a:defRPr>
      </a:lvl5pPr>
      <a:lvl6pPr marL="2196735" indent="-401842" algn="l" rtl="0" fontAlgn="base">
        <a:spcBef>
          <a:spcPts val="1687"/>
        </a:spcBef>
        <a:spcAft>
          <a:spcPct val="0"/>
        </a:spcAft>
        <a:buSzPct val="171000"/>
        <a:buFont typeface="Gill Sans" charset="0"/>
        <a:buChar char="•"/>
        <a:defRPr sz="2953">
          <a:solidFill>
            <a:schemeClr val="tx1"/>
          </a:solidFill>
          <a:latin typeface="+mn-lt"/>
          <a:ea typeface="+mn-ea"/>
          <a:cs typeface="+mn-cs"/>
          <a:sym typeface="Gill Sans" charset="0"/>
        </a:defRPr>
      </a:lvl6pPr>
      <a:lvl7pPr marL="2518208" indent="-401842" algn="l" rtl="0" fontAlgn="base">
        <a:spcBef>
          <a:spcPts val="1687"/>
        </a:spcBef>
        <a:spcAft>
          <a:spcPct val="0"/>
        </a:spcAft>
        <a:buSzPct val="171000"/>
        <a:buFont typeface="Gill Sans" charset="0"/>
        <a:buChar char="•"/>
        <a:defRPr sz="2953">
          <a:solidFill>
            <a:schemeClr val="tx1"/>
          </a:solidFill>
          <a:latin typeface="+mn-lt"/>
          <a:ea typeface="+mn-ea"/>
          <a:cs typeface="+mn-cs"/>
          <a:sym typeface="Gill Sans" charset="0"/>
        </a:defRPr>
      </a:lvl7pPr>
      <a:lvl8pPr marL="2839682" indent="-401842" algn="l" rtl="0" fontAlgn="base">
        <a:spcBef>
          <a:spcPts val="1687"/>
        </a:spcBef>
        <a:spcAft>
          <a:spcPct val="0"/>
        </a:spcAft>
        <a:buSzPct val="171000"/>
        <a:buFont typeface="Gill Sans" charset="0"/>
        <a:buChar char="•"/>
        <a:defRPr sz="2953">
          <a:solidFill>
            <a:schemeClr val="tx1"/>
          </a:solidFill>
          <a:latin typeface="+mn-lt"/>
          <a:ea typeface="+mn-ea"/>
          <a:cs typeface="+mn-cs"/>
          <a:sym typeface="Gill Sans" charset="0"/>
        </a:defRPr>
      </a:lvl8pPr>
      <a:lvl9pPr marL="3161155" indent="-401842" algn="l" rtl="0" fontAlgn="base">
        <a:spcBef>
          <a:spcPts val="1687"/>
        </a:spcBef>
        <a:spcAft>
          <a:spcPct val="0"/>
        </a:spcAft>
        <a:buSzPct val="171000"/>
        <a:buFont typeface="Gill Sans" charset="0"/>
        <a:buChar char="•"/>
        <a:defRPr sz="2953">
          <a:solidFill>
            <a:schemeClr val="tx1"/>
          </a:solidFill>
          <a:latin typeface="+mn-lt"/>
          <a:ea typeface="+mn-ea"/>
          <a:cs typeface="+mn-cs"/>
          <a:sym typeface="Gill Sans" charset="0"/>
        </a:defRPr>
      </a:lvl9pPr>
    </p:bodyStyle>
    <p:otherStyle>
      <a:defPPr>
        <a:defRPr lang="en-US"/>
      </a:defPPr>
      <a:lvl1pPr marL="0" algn="l" defTabSz="321473" rtl="0" eaLnBrk="1" latinLnBrk="0" hangingPunct="1">
        <a:defRPr sz="1266" kern="1200">
          <a:solidFill>
            <a:schemeClr val="tx1"/>
          </a:solidFill>
          <a:latin typeface="+mn-lt"/>
          <a:ea typeface="+mn-ea"/>
          <a:cs typeface="+mn-cs"/>
        </a:defRPr>
      </a:lvl1pPr>
      <a:lvl2pPr marL="321473" algn="l" defTabSz="321473" rtl="0" eaLnBrk="1" latinLnBrk="0" hangingPunct="1">
        <a:defRPr sz="1266" kern="1200">
          <a:solidFill>
            <a:schemeClr val="tx1"/>
          </a:solidFill>
          <a:latin typeface="+mn-lt"/>
          <a:ea typeface="+mn-ea"/>
          <a:cs typeface="+mn-cs"/>
        </a:defRPr>
      </a:lvl2pPr>
      <a:lvl3pPr marL="642947" algn="l" defTabSz="321473" rtl="0" eaLnBrk="1" latinLnBrk="0" hangingPunct="1">
        <a:defRPr sz="1266" kern="1200">
          <a:solidFill>
            <a:schemeClr val="tx1"/>
          </a:solidFill>
          <a:latin typeface="+mn-lt"/>
          <a:ea typeface="+mn-ea"/>
          <a:cs typeface="+mn-cs"/>
        </a:defRPr>
      </a:lvl3pPr>
      <a:lvl4pPr marL="964420" algn="l" defTabSz="321473" rtl="0" eaLnBrk="1" latinLnBrk="0" hangingPunct="1">
        <a:defRPr sz="1266" kern="1200">
          <a:solidFill>
            <a:schemeClr val="tx1"/>
          </a:solidFill>
          <a:latin typeface="+mn-lt"/>
          <a:ea typeface="+mn-ea"/>
          <a:cs typeface="+mn-cs"/>
        </a:defRPr>
      </a:lvl4pPr>
      <a:lvl5pPr marL="1285894" algn="l" defTabSz="321473" rtl="0" eaLnBrk="1" latinLnBrk="0" hangingPunct="1">
        <a:defRPr sz="1266" kern="1200">
          <a:solidFill>
            <a:schemeClr val="tx1"/>
          </a:solidFill>
          <a:latin typeface="+mn-lt"/>
          <a:ea typeface="+mn-ea"/>
          <a:cs typeface="+mn-cs"/>
        </a:defRPr>
      </a:lvl5pPr>
      <a:lvl6pPr marL="1607367" algn="l" defTabSz="321473" rtl="0" eaLnBrk="1" latinLnBrk="0" hangingPunct="1">
        <a:defRPr sz="1266" kern="1200">
          <a:solidFill>
            <a:schemeClr val="tx1"/>
          </a:solidFill>
          <a:latin typeface="+mn-lt"/>
          <a:ea typeface="+mn-ea"/>
          <a:cs typeface="+mn-cs"/>
        </a:defRPr>
      </a:lvl6pPr>
      <a:lvl7pPr marL="1928840" algn="l" defTabSz="321473" rtl="0" eaLnBrk="1" latinLnBrk="0" hangingPunct="1">
        <a:defRPr sz="1266" kern="1200">
          <a:solidFill>
            <a:schemeClr val="tx1"/>
          </a:solidFill>
          <a:latin typeface="+mn-lt"/>
          <a:ea typeface="+mn-ea"/>
          <a:cs typeface="+mn-cs"/>
        </a:defRPr>
      </a:lvl7pPr>
      <a:lvl8pPr marL="2250314" algn="l" defTabSz="321473" rtl="0" eaLnBrk="1" latinLnBrk="0" hangingPunct="1">
        <a:defRPr sz="1266" kern="1200">
          <a:solidFill>
            <a:schemeClr val="tx1"/>
          </a:solidFill>
          <a:latin typeface="+mn-lt"/>
          <a:ea typeface="+mn-ea"/>
          <a:cs typeface="+mn-cs"/>
        </a:defRPr>
      </a:lvl8pPr>
      <a:lvl9pPr marL="2571787" algn="l" defTabSz="321473" rtl="0" eaLnBrk="1" latinLnBrk="0" hangingPunct="1">
        <a:defRPr sz="1266"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89" name="Rectangle 1"/>
          <p:cNvSpPr>
            <a:spLocks/>
          </p:cNvSpPr>
          <p:nvPr/>
        </p:nvSpPr>
        <p:spPr bwMode="auto">
          <a:xfrm>
            <a:off x="-71437" y="-17859"/>
            <a:ext cx="12334875" cy="6884789"/>
          </a:xfrm>
          <a:prstGeom prst="rect">
            <a:avLst/>
          </a:prstGeom>
          <a:solidFill>
            <a:srgbClr val="E6E6E6"/>
          </a:solidFill>
          <a:ln>
            <a:noFill/>
          </a:ln>
          <a:extLst>
            <a:ext uri="{91240B29-F687-4f45-9708-019B960494DF}">
              <a14:hiddenLine xmlns:a14="http://schemas.microsoft.com/office/drawing/2010/main" xmlns="" w="25400" cap="flat">
                <a:solidFill>
                  <a:schemeClr val="tx1"/>
                </a:solidFill>
                <a:miter lim="800000"/>
                <a:headEnd type="none" w="med" len="med"/>
                <a:tailEnd type="none" w="med" len="med"/>
              </a14:hiddenLine>
            </a:ext>
          </a:extLst>
        </p:spPr>
        <p:txBody>
          <a:bodyPr lIns="0" tIns="0" rIns="0" bIns="0"/>
          <a:lstStyle/>
          <a:p>
            <a:endParaRPr lang="en-US" sz="2953"/>
          </a:p>
        </p:txBody>
      </p:sp>
    </p:spTree>
    <p:extLst>
      <p:ext uri="{BB962C8B-B14F-4D97-AF65-F5344CB8AC3E}">
        <p14:creationId xmlns:p14="http://schemas.microsoft.com/office/powerpoint/2010/main" val="891907991"/>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ransition/>
  <p:txStyles>
    <p:titleStyle>
      <a:lvl1pPr algn="ctr" rtl="0" fontAlgn="base">
        <a:spcBef>
          <a:spcPct val="0"/>
        </a:spcBef>
        <a:spcAft>
          <a:spcPct val="0"/>
        </a:spcAft>
        <a:defRPr sz="5907">
          <a:solidFill>
            <a:schemeClr val="tx1"/>
          </a:solidFill>
          <a:latin typeface="+mj-lt"/>
          <a:ea typeface="+mj-ea"/>
          <a:cs typeface="+mj-cs"/>
          <a:sym typeface="Gill Sans" charset="0"/>
        </a:defRPr>
      </a:lvl1pPr>
      <a:lvl2pPr algn="ctr" rtl="0" fontAlgn="base">
        <a:spcBef>
          <a:spcPct val="0"/>
        </a:spcBef>
        <a:spcAft>
          <a:spcPct val="0"/>
        </a:spcAft>
        <a:defRPr sz="5907">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5907">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5907">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5907">
          <a:solidFill>
            <a:schemeClr val="tx1"/>
          </a:solidFill>
          <a:latin typeface="Gill Sans" charset="0"/>
          <a:ea typeface="ヒラギノ角ゴ ProN W3" charset="0"/>
          <a:cs typeface="ヒラギノ角ゴ ProN W3" charset="0"/>
          <a:sym typeface="Gill Sans" charset="0"/>
        </a:defRPr>
      </a:lvl5pPr>
      <a:lvl6pPr marL="321473" algn="ctr" rtl="0" fontAlgn="base">
        <a:spcBef>
          <a:spcPct val="0"/>
        </a:spcBef>
        <a:spcAft>
          <a:spcPct val="0"/>
        </a:spcAft>
        <a:defRPr sz="5907">
          <a:solidFill>
            <a:schemeClr val="tx1"/>
          </a:solidFill>
          <a:latin typeface="Gill Sans" charset="0"/>
          <a:ea typeface="ヒラギノ角ゴ ProN W3" charset="0"/>
          <a:cs typeface="ヒラギノ角ゴ ProN W3" charset="0"/>
          <a:sym typeface="Gill Sans" charset="0"/>
        </a:defRPr>
      </a:lvl6pPr>
      <a:lvl7pPr marL="642947" algn="ctr" rtl="0" fontAlgn="base">
        <a:spcBef>
          <a:spcPct val="0"/>
        </a:spcBef>
        <a:spcAft>
          <a:spcPct val="0"/>
        </a:spcAft>
        <a:defRPr sz="5907">
          <a:solidFill>
            <a:schemeClr val="tx1"/>
          </a:solidFill>
          <a:latin typeface="Gill Sans" charset="0"/>
          <a:ea typeface="ヒラギノ角ゴ ProN W3" charset="0"/>
          <a:cs typeface="ヒラギノ角ゴ ProN W3" charset="0"/>
          <a:sym typeface="Gill Sans" charset="0"/>
        </a:defRPr>
      </a:lvl7pPr>
      <a:lvl8pPr marL="964420" algn="ctr" rtl="0" fontAlgn="base">
        <a:spcBef>
          <a:spcPct val="0"/>
        </a:spcBef>
        <a:spcAft>
          <a:spcPct val="0"/>
        </a:spcAft>
        <a:defRPr sz="5907">
          <a:solidFill>
            <a:schemeClr val="tx1"/>
          </a:solidFill>
          <a:latin typeface="Gill Sans" charset="0"/>
          <a:ea typeface="ヒラギノ角ゴ ProN W3" charset="0"/>
          <a:cs typeface="ヒラギノ角ゴ ProN W3" charset="0"/>
          <a:sym typeface="Gill Sans" charset="0"/>
        </a:defRPr>
      </a:lvl8pPr>
      <a:lvl9pPr marL="1285894" algn="ctr" rtl="0" fontAlgn="base">
        <a:spcBef>
          <a:spcPct val="0"/>
        </a:spcBef>
        <a:spcAft>
          <a:spcPct val="0"/>
        </a:spcAft>
        <a:defRPr sz="5907">
          <a:solidFill>
            <a:schemeClr val="tx1"/>
          </a:solidFill>
          <a:latin typeface="Gill Sans" charset="0"/>
          <a:ea typeface="ヒラギノ角ゴ ProN W3" charset="0"/>
          <a:cs typeface="ヒラギノ角ゴ ProN W3" charset="0"/>
          <a:sym typeface="Gill Sans" charset="0"/>
        </a:defRPr>
      </a:lvl9pPr>
    </p:titleStyle>
    <p:bodyStyle>
      <a:lvl1pPr marL="625088" indent="-401842" algn="l" rtl="0" fontAlgn="base">
        <a:spcBef>
          <a:spcPts val="1687"/>
        </a:spcBef>
        <a:spcAft>
          <a:spcPct val="0"/>
        </a:spcAft>
        <a:buSzPct val="171000"/>
        <a:buFont typeface="Gill Sans" charset="0"/>
        <a:buChar char="•"/>
        <a:defRPr sz="2953">
          <a:solidFill>
            <a:schemeClr val="tx1"/>
          </a:solidFill>
          <a:latin typeface="+mn-lt"/>
          <a:ea typeface="+mn-ea"/>
          <a:cs typeface="+mn-cs"/>
          <a:sym typeface="Gill Sans" charset="0"/>
        </a:defRPr>
      </a:lvl1pPr>
      <a:lvl2pPr marL="937631" indent="-401842" algn="l" rtl="0" fontAlgn="base">
        <a:spcBef>
          <a:spcPts val="1687"/>
        </a:spcBef>
        <a:spcAft>
          <a:spcPct val="0"/>
        </a:spcAft>
        <a:buSzPct val="171000"/>
        <a:buFont typeface="Gill Sans" charset="0"/>
        <a:buChar char="•"/>
        <a:defRPr sz="2953">
          <a:solidFill>
            <a:schemeClr val="tx1"/>
          </a:solidFill>
          <a:latin typeface="+mn-lt"/>
          <a:ea typeface="+mn-ea"/>
          <a:cs typeface="+mn-cs"/>
          <a:sym typeface="Gill Sans" charset="0"/>
        </a:defRPr>
      </a:lvl2pPr>
      <a:lvl3pPr marL="1250174" indent="-401842" algn="l" rtl="0" fontAlgn="base">
        <a:spcBef>
          <a:spcPts val="1687"/>
        </a:spcBef>
        <a:spcAft>
          <a:spcPct val="0"/>
        </a:spcAft>
        <a:buSzPct val="171000"/>
        <a:buFont typeface="Gill Sans" charset="0"/>
        <a:buChar char="•"/>
        <a:defRPr sz="2953">
          <a:solidFill>
            <a:schemeClr val="tx1"/>
          </a:solidFill>
          <a:latin typeface="+mn-lt"/>
          <a:ea typeface="+mn-ea"/>
          <a:cs typeface="+mn-cs"/>
          <a:sym typeface="Gill Sans" charset="0"/>
        </a:defRPr>
      </a:lvl3pPr>
      <a:lvl4pPr marL="1562718" indent="-401842" algn="l" rtl="0" fontAlgn="base">
        <a:spcBef>
          <a:spcPts val="1687"/>
        </a:spcBef>
        <a:spcAft>
          <a:spcPct val="0"/>
        </a:spcAft>
        <a:buSzPct val="171000"/>
        <a:buFont typeface="Gill Sans" charset="0"/>
        <a:buChar char="•"/>
        <a:defRPr sz="2953">
          <a:solidFill>
            <a:schemeClr val="tx1"/>
          </a:solidFill>
          <a:latin typeface="+mn-lt"/>
          <a:ea typeface="+mn-ea"/>
          <a:cs typeface="+mn-cs"/>
          <a:sym typeface="Gill Sans" charset="0"/>
        </a:defRPr>
      </a:lvl4pPr>
      <a:lvl5pPr marL="1875262" indent="-401842" algn="l" rtl="0" fontAlgn="base">
        <a:spcBef>
          <a:spcPts val="1687"/>
        </a:spcBef>
        <a:spcAft>
          <a:spcPct val="0"/>
        </a:spcAft>
        <a:buSzPct val="171000"/>
        <a:buFont typeface="Gill Sans" charset="0"/>
        <a:buChar char="•"/>
        <a:defRPr sz="2953">
          <a:solidFill>
            <a:schemeClr val="tx1"/>
          </a:solidFill>
          <a:latin typeface="+mn-lt"/>
          <a:ea typeface="+mn-ea"/>
          <a:cs typeface="+mn-cs"/>
          <a:sym typeface="Gill Sans" charset="0"/>
        </a:defRPr>
      </a:lvl5pPr>
      <a:lvl6pPr marL="2196735" indent="-401842" algn="l" rtl="0" fontAlgn="base">
        <a:spcBef>
          <a:spcPts val="1687"/>
        </a:spcBef>
        <a:spcAft>
          <a:spcPct val="0"/>
        </a:spcAft>
        <a:buSzPct val="171000"/>
        <a:buFont typeface="Gill Sans" charset="0"/>
        <a:buChar char="•"/>
        <a:defRPr sz="2953">
          <a:solidFill>
            <a:schemeClr val="tx1"/>
          </a:solidFill>
          <a:latin typeface="+mn-lt"/>
          <a:ea typeface="+mn-ea"/>
          <a:cs typeface="+mn-cs"/>
          <a:sym typeface="Gill Sans" charset="0"/>
        </a:defRPr>
      </a:lvl6pPr>
      <a:lvl7pPr marL="2518208" indent="-401842" algn="l" rtl="0" fontAlgn="base">
        <a:spcBef>
          <a:spcPts val="1687"/>
        </a:spcBef>
        <a:spcAft>
          <a:spcPct val="0"/>
        </a:spcAft>
        <a:buSzPct val="171000"/>
        <a:buFont typeface="Gill Sans" charset="0"/>
        <a:buChar char="•"/>
        <a:defRPr sz="2953">
          <a:solidFill>
            <a:schemeClr val="tx1"/>
          </a:solidFill>
          <a:latin typeface="+mn-lt"/>
          <a:ea typeface="+mn-ea"/>
          <a:cs typeface="+mn-cs"/>
          <a:sym typeface="Gill Sans" charset="0"/>
        </a:defRPr>
      </a:lvl7pPr>
      <a:lvl8pPr marL="2839682" indent="-401842" algn="l" rtl="0" fontAlgn="base">
        <a:spcBef>
          <a:spcPts val="1687"/>
        </a:spcBef>
        <a:spcAft>
          <a:spcPct val="0"/>
        </a:spcAft>
        <a:buSzPct val="171000"/>
        <a:buFont typeface="Gill Sans" charset="0"/>
        <a:buChar char="•"/>
        <a:defRPr sz="2953">
          <a:solidFill>
            <a:schemeClr val="tx1"/>
          </a:solidFill>
          <a:latin typeface="+mn-lt"/>
          <a:ea typeface="+mn-ea"/>
          <a:cs typeface="+mn-cs"/>
          <a:sym typeface="Gill Sans" charset="0"/>
        </a:defRPr>
      </a:lvl8pPr>
      <a:lvl9pPr marL="3161155" indent="-401842" algn="l" rtl="0" fontAlgn="base">
        <a:spcBef>
          <a:spcPts val="1687"/>
        </a:spcBef>
        <a:spcAft>
          <a:spcPct val="0"/>
        </a:spcAft>
        <a:buSzPct val="171000"/>
        <a:buFont typeface="Gill Sans" charset="0"/>
        <a:buChar char="•"/>
        <a:defRPr sz="2953">
          <a:solidFill>
            <a:schemeClr val="tx1"/>
          </a:solidFill>
          <a:latin typeface="+mn-lt"/>
          <a:ea typeface="+mn-ea"/>
          <a:cs typeface="+mn-cs"/>
          <a:sym typeface="Gill Sans" charset="0"/>
        </a:defRPr>
      </a:lvl9pPr>
    </p:bodyStyle>
    <p:otherStyle>
      <a:defPPr>
        <a:defRPr lang="en-US"/>
      </a:defPPr>
      <a:lvl1pPr marL="0" algn="l" defTabSz="321473" rtl="0" eaLnBrk="1" latinLnBrk="0" hangingPunct="1">
        <a:defRPr sz="1266" kern="1200">
          <a:solidFill>
            <a:schemeClr val="tx1"/>
          </a:solidFill>
          <a:latin typeface="+mn-lt"/>
          <a:ea typeface="+mn-ea"/>
          <a:cs typeface="+mn-cs"/>
        </a:defRPr>
      </a:lvl1pPr>
      <a:lvl2pPr marL="321473" algn="l" defTabSz="321473" rtl="0" eaLnBrk="1" latinLnBrk="0" hangingPunct="1">
        <a:defRPr sz="1266" kern="1200">
          <a:solidFill>
            <a:schemeClr val="tx1"/>
          </a:solidFill>
          <a:latin typeface="+mn-lt"/>
          <a:ea typeface="+mn-ea"/>
          <a:cs typeface="+mn-cs"/>
        </a:defRPr>
      </a:lvl2pPr>
      <a:lvl3pPr marL="642947" algn="l" defTabSz="321473" rtl="0" eaLnBrk="1" latinLnBrk="0" hangingPunct="1">
        <a:defRPr sz="1266" kern="1200">
          <a:solidFill>
            <a:schemeClr val="tx1"/>
          </a:solidFill>
          <a:latin typeface="+mn-lt"/>
          <a:ea typeface="+mn-ea"/>
          <a:cs typeface="+mn-cs"/>
        </a:defRPr>
      </a:lvl3pPr>
      <a:lvl4pPr marL="964420" algn="l" defTabSz="321473" rtl="0" eaLnBrk="1" latinLnBrk="0" hangingPunct="1">
        <a:defRPr sz="1266" kern="1200">
          <a:solidFill>
            <a:schemeClr val="tx1"/>
          </a:solidFill>
          <a:latin typeface="+mn-lt"/>
          <a:ea typeface="+mn-ea"/>
          <a:cs typeface="+mn-cs"/>
        </a:defRPr>
      </a:lvl4pPr>
      <a:lvl5pPr marL="1285894" algn="l" defTabSz="321473" rtl="0" eaLnBrk="1" latinLnBrk="0" hangingPunct="1">
        <a:defRPr sz="1266" kern="1200">
          <a:solidFill>
            <a:schemeClr val="tx1"/>
          </a:solidFill>
          <a:latin typeface="+mn-lt"/>
          <a:ea typeface="+mn-ea"/>
          <a:cs typeface="+mn-cs"/>
        </a:defRPr>
      </a:lvl5pPr>
      <a:lvl6pPr marL="1607367" algn="l" defTabSz="321473" rtl="0" eaLnBrk="1" latinLnBrk="0" hangingPunct="1">
        <a:defRPr sz="1266" kern="1200">
          <a:solidFill>
            <a:schemeClr val="tx1"/>
          </a:solidFill>
          <a:latin typeface="+mn-lt"/>
          <a:ea typeface="+mn-ea"/>
          <a:cs typeface="+mn-cs"/>
        </a:defRPr>
      </a:lvl6pPr>
      <a:lvl7pPr marL="1928840" algn="l" defTabSz="321473" rtl="0" eaLnBrk="1" latinLnBrk="0" hangingPunct="1">
        <a:defRPr sz="1266" kern="1200">
          <a:solidFill>
            <a:schemeClr val="tx1"/>
          </a:solidFill>
          <a:latin typeface="+mn-lt"/>
          <a:ea typeface="+mn-ea"/>
          <a:cs typeface="+mn-cs"/>
        </a:defRPr>
      </a:lvl7pPr>
      <a:lvl8pPr marL="2250314" algn="l" defTabSz="321473" rtl="0" eaLnBrk="1" latinLnBrk="0" hangingPunct="1">
        <a:defRPr sz="1266" kern="1200">
          <a:solidFill>
            <a:schemeClr val="tx1"/>
          </a:solidFill>
          <a:latin typeface="+mn-lt"/>
          <a:ea typeface="+mn-ea"/>
          <a:cs typeface="+mn-cs"/>
        </a:defRPr>
      </a:lvl8pPr>
      <a:lvl9pPr marL="2571787" algn="l" defTabSz="321473" rtl="0" eaLnBrk="1" latinLnBrk="0" hangingPunct="1">
        <a:defRPr sz="1266"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12.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112.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112.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112.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112.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112.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112.xml"/><Relationship Id="rId5" Type="http://schemas.openxmlformats.org/officeDocument/2006/relationships/image" Target="../media/image5.png"/><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0.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13.xml"/><Relationship Id="rId1" Type="http://schemas.openxmlformats.org/officeDocument/2006/relationships/slideLayout" Target="../slideLayouts/slideLayout126.xml"/><Relationship Id="rId5" Type="http://schemas.openxmlformats.org/officeDocument/2006/relationships/image" Target="../media/image10.tiff"/><Relationship Id="rId4" Type="http://schemas.openxmlformats.org/officeDocument/2006/relationships/image" Target="../media/image9.tiff"/></Relationships>
</file>

<file path=ppt/slides/_rels/slide22.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14.xml"/><Relationship Id="rId1" Type="http://schemas.openxmlformats.org/officeDocument/2006/relationships/slideLayout" Target="../slideLayouts/slideLayout126.xml"/><Relationship Id="rId6" Type="http://schemas.openxmlformats.org/officeDocument/2006/relationships/image" Target="../media/image10.tiff"/><Relationship Id="rId5" Type="http://schemas.openxmlformats.org/officeDocument/2006/relationships/image" Target="../media/image9.tiff"/><Relationship Id="rId4" Type="http://schemas.openxmlformats.org/officeDocument/2006/relationships/image" Target="../media/image8.tiff"/></Relationships>
</file>

<file path=ppt/slides/_rels/slide23.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15.xml"/><Relationship Id="rId1" Type="http://schemas.openxmlformats.org/officeDocument/2006/relationships/slideLayout" Target="../slideLayouts/slideLayout126.xml"/><Relationship Id="rId6" Type="http://schemas.openxmlformats.org/officeDocument/2006/relationships/image" Target="../media/image10.tiff"/><Relationship Id="rId5" Type="http://schemas.openxmlformats.org/officeDocument/2006/relationships/image" Target="../media/image9.tiff"/><Relationship Id="rId4" Type="http://schemas.openxmlformats.org/officeDocument/2006/relationships/image" Target="../media/image8.tiff"/></Relationships>
</file>

<file path=ppt/slides/_rels/slide24.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16.xml"/><Relationship Id="rId1" Type="http://schemas.openxmlformats.org/officeDocument/2006/relationships/slideLayout" Target="../slideLayouts/slideLayout126.xml"/><Relationship Id="rId6" Type="http://schemas.openxmlformats.org/officeDocument/2006/relationships/image" Target="../media/image13.tiff"/><Relationship Id="rId5" Type="http://schemas.openxmlformats.org/officeDocument/2006/relationships/image" Target="../media/image9.tiff"/><Relationship Id="rId4" Type="http://schemas.openxmlformats.org/officeDocument/2006/relationships/image" Target="../media/image12.tiff"/></Relationships>
</file>

<file path=ppt/slides/_rels/slide25.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17.xml"/><Relationship Id="rId1" Type="http://schemas.openxmlformats.org/officeDocument/2006/relationships/slideLayout" Target="../slideLayouts/slideLayout126.xml"/><Relationship Id="rId6" Type="http://schemas.openxmlformats.org/officeDocument/2006/relationships/image" Target="../media/image13.tiff"/><Relationship Id="rId5" Type="http://schemas.openxmlformats.org/officeDocument/2006/relationships/image" Target="../media/image9.tiff"/><Relationship Id="rId4" Type="http://schemas.openxmlformats.org/officeDocument/2006/relationships/image" Target="../media/image12.tiff"/></Relationships>
</file>

<file path=ppt/slides/_rels/slide26.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18.xml"/><Relationship Id="rId1" Type="http://schemas.openxmlformats.org/officeDocument/2006/relationships/slideLayout" Target="../slideLayouts/slideLayout126.xml"/><Relationship Id="rId6" Type="http://schemas.openxmlformats.org/officeDocument/2006/relationships/image" Target="../media/image15.tiff"/><Relationship Id="rId5" Type="http://schemas.openxmlformats.org/officeDocument/2006/relationships/image" Target="../media/image14.tiff"/><Relationship Id="rId4" Type="http://schemas.openxmlformats.org/officeDocument/2006/relationships/image" Target="../media/image9.tiff"/></Relationships>
</file>

<file path=ppt/slides/_rels/slide2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23.xml"/></Relationships>
</file>

<file path=ppt/slides/_rels/slide2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4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35.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6.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57.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8.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4" descr="Northern cardinal male and female for identification">
            <a:extLst>
              <a:ext uri="{FF2B5EF4-FFF2-40B4-BE49-F238E27FC236}">
                <a16:creationId xmlns:a16="http://schemas.microsoft.com/office/drawing/2014/main" id="{1A4C49DB-2641-1A6B-D015-04390721FDB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5526"/>
          <a:stretch>
            <a:fillRect/>
          </a:stretch>
        </p:blipFill>
        <p:spPr bwMode="auto">
          <a:xfrm>
            <a:off x="-3047" y="0"/>
            <a:ext cx="12188952" cy="6858001"/>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B75DB12D-2679-00BC-B41A-96075A7155F4}"/>
              </a:ext>
            </a:extLst>
          </p:cNvPr>
          <p:cNvSpPr txBox="1"/>
          <p:nvPr/>
        </p:nvSpPr>
        <p:spPr>
          <a:xfrm>
            <a:off x="7531610" y="2434201"/>
            <a:ext cx="3822189" cy="3742762"/>
          </a:xfrm>
          <a:prstGeom prst="rect">
            <a:avLst/>
          </a:prstGeom>
        </p:spPr>
        <p:txBody>
          <a:bodyPr vert="horz" lIns="91440" tIns="45720" rIns="91440" bIns="45720" rtlCol="0">
            <a:normAutofit/>
          </a:bodyPr>
          <a:lstStyle/>
          <a:p>
            <a:pPr>
              <a:lnSpc>
                <a:spcPct val="90000"/>
              </a:lnSpc>
              <a:spcAft>
                <a:spcPts val="600"/>
              </a:spcAft>
            </a:pPr>
            <a:endParaRPr lang="en-US" sz="2000" dirty="0">
              <a:latin typeface="Optima" panose="02000503060000020004" pitchFamily="2" charset="0"/>
            </a:endParaRPr>
          </a:p>
        </p:txBody>
      </p:sp>
      <p:sp>
        <p:nvSpPr>
          <p:cNvPr id="12" name="TextBox 11">
            <a:extLst>
              <a:ext uri="{FF2B5EF4-FFF2-40B4-BE49-F238E27FC236}">
                <a16:creationId xmlns:a16="http://schemas.microsoft.com/office/drawing/2014/main" id="{23DDA5F9-F3C1-3C39-29CC-569867ED8BA6}"/>
              </a:ext>
            </a:extLst>
          </p:cNvPr>
          <p:cNvSpPr txBox="1"/>
          <p:nvPr/>
        </p:nvSpPr>
        <p:spPr>
          <a:xfrm>
            <a:off x="8268067" y="3895615"/>
            <a:ext cx="3822189" cy="954107"/>
          </a:xfrm>
          <a:prstGeom prst="rect">
            <a:avLst/>
          </a:prstGeom>
          <a:noFill/>
        </p:spPr>
        <p:txBody>
          <a:bodyPr wrap="square" rtlCol="0">
            <a:spAutoFit/>
          </a:bodyPr>
          <a:lstStyle/>
          <a:p>
            <a:r>
              <a:rPr lang="en-US" sz="2800" dirty="0">
                <a:latin typeface="Optima" panose="02000503060000020004" pitchFamily="2" charset="0"/>
              </a:rPr>
              <a:t>Class focus area: SSE and correlation</a:t>
            </a:r>
          </a:p>
        </p:txBody>
      </p:sp>
      <p:sp>
        <p:nvSpPr>
          <p:cNvPr id="14" name="TextBox 13">
            <a:extLst>
              <a:ext uri="{FF2B5EF4-FFF2-40B4-BE49-F238E27FC236}">
                <a16:creationId xmlns:a16="http://schemas.microsoft.com/office/drawing/2014/main" id="{82FD20D5-11E2-44B2-1413-7BADE1A7D6C3}"/>
              </a:ext>
            </a:extLst>
          </p:cNvPr>
          <p:cNvSpPr txBox="1"/>
          <p:nvPr/>
        </p:nvSpPr>
        <p:spPr>
          <a:xfrm>
            <a:off x="8551753" y="5105937"/>
            <a:ext cx="3524481" cy="461665"/>
          </a:xfrm>
          <a:prstGeom prst="rect">
            <a:avLst/>
          </a:prstGeom>
          <a:noFill/>
        </p:spPr>
        <p:txBody>
          <a:bodyPr wrap="square" rtlCol="0">
            <a:spAutoFit/>
          </a:bodyPr>
          <a:lstStyle/>
          <a:p>
            <a:r>
              <a:rPr lang="en-US" sz="2400" dirty="0">
                <a:latin typeface="Optima" panose="02000503060000020004" pitchFamily="2" charset="0"/>
              </a:rPr>
              <a:t>EEB603: Brian O’Meara</a:t>
            </a:r>
          </a:p>
        </p:txBody>
      </p:sp>
      <p:sp>
        <p:nvSpPr>
          <p:cNvPr id="15" name="TextBox 14">
            <a:extLst>
              <a:ext uri="{FF2B5EF4-FFF2-40B4-BE49-F238E27FC236}">
                <a16:creationId xmlns:a16="http://schemas.microsoft.com/office/drawing/2014/main" id="{234FE4F1-EEF1-18BF-0259-AB9DBD8BD250}"/>
              </a:ext>
            </a:extLst>
          </p:cNvPr>
          <p:cNvSpPr txBox="1"/>
          <p:nvPr/>
        </p:nvSpPr>
        <p:spPr>
          <a:xfrm>
            <a:off x="8565775" y="6189256"/>
            <a:ext cx="3524481" cy="523220"/>
          </a:xfrm>
          <a:prstGeom prst="rect">
            <a:avLst/>
          </a:prstGeom>
          <a:noFill/>
        </p:spPr>
        <p:txBody>
          <a:bodyPr wrap="square" rtlCol="0">
            <a:spAutoFit/>
          </a:bodyPr>
          <a:lstStyle/>
          <a:p>
            <a:r>
              <a:rPr lang="en-US" sz="1400" dirty="0">
                <a:latin typeface="Optima" panose="02000503060000020004" pitchFamily="2" charset="0"/>
              </a:rPr>
              <a:t>All quotes and images from the above paper unless otherwise noted</a:t>
            </a:r>
          </a:p>
        </p:txBody>
      </p:sp>
      <p:sp>
        <p:nvSpPr>
          <p:cNvPr id="3" name="TextBox 2">
            <a:extLst>
              <a:ext uri="{FF2B5EF4-FFF2-40B4-BE49-F238E27FC236}">
                <a16:creationId xmlns:a16="http://schemas.microsoft.com/office/drawing/2014/main" id="{198DB9B8-7017-50E7-11CC-45149491AAE9}"/>
              </a:ext>
            </a:extLst>
          </p:cNvPr>
          <p:cNvSpPr txBox="1"/>
          <p:nvPr/>
        </p:nvSpPr>
        <p:spPr>
          <a:xfrm>
            <a:off x="7894319" y="147314"/>
            <a:ext cx="4291586" cy="2585323"/>
          </a:xfrm>
          <a:prstGeom prst="rect">
            <a:avLst/>
          </a:prstGeom>
          <a:noFill/>
        </p:spPr>
        <p:txBody>
          <a:bodyPr wrap="square">
            <a:spAutoFit/>
          </a:bodyPr>
          <a:lstStyle/>
          <a:p>
            <a:r>
              <a:rPr lang="en-US" dirty="0">
                <a:latin typeface="Optima" panose="02000503060000020004" pitchFamily="2" charset="0"/>
              </a:rPr>
              <a:t>Verónica A. Rincón-Rubio, Rosana Zenil-Ferguson, Alejandro Gonzalez-Voyer. 2025. “The macroevolutionary consequences of the association  between frugivory and carotenoid-dependent plumage  coloration in passerine birds” Evolution, 2025, 79(8), 1643–1657  https://</a:t>
            </a:r>
            <a:r>
              <a:rPr lang="en-US" dirty="0" err="1">
                <a:latin typeface="Optima" panose="02000503060000020004" pitchFamily="2" charset="0"/>
              </a:rPr>
              <a:t>doi.org</a:t>
            </a:r>
            <a:r>
              <a:rPr lang="en-US" dirty="0">
                <a:latin typeface="Optima" panose="02000503060000020004" pitchFamily="2" charset="0"/>
              </a:rPr>
              <a:t>/10.1093/</a:t>
            </a:r>
            <a:r>
              <a:rPr lang="en-US" dirty="0" err="1">
                <a:latin typeface="Optima" panose="02000503060000020004" pitchFamily="2" charset="0"/>
              </a:rPr>
              <a:t>evolut</a:t>
            </a:r>
            <a:r>
              <a:rPr lang="en-US" dirty="0">
                <a:latin typeface="Optima" panose="02000503060000020004" pitchFamily="2" charset="0"/>
              </a:rPr>
              <a:t>/qpaf105</a:t>
            </a:r>
          </a:p>
        </p:txBody>
      </p:sp>
      <p:sp>
        <p:nvSpPr>
          <p:cNvPr id="10" name="TextBox 9">
            <a:extLst>
              <a:ext uri="{FF2B5EF4-FFF2-40B4-BE49-F238E27FC236}">
                <a16:creationId xmlns:a16="http://schemas.microsoft.com/office/drawing/2014/main" id="{C4DF9B6E-C159-BA9B-E553-660EBF296278}"/>
              </a:ext>
            </a:extLst>
          </p:cNvPr>
          <p:cNvSpPr txBox="1"/>
          <p:nvPr/>
        </p:nvSpPr>
        <p:spPr>
          <a:xfrm>
            <a:off x="101744" y="6370236"/>
            <a:ext cx="6217920" cy="369332"/>
          </a:xfrm>
          <a:prstGeom prst="rect">
            <a:avLst/>
          </a:prstGeom>
          <a:noFill/>
        </p:spPr>
        <p:txBody>
          <a:bodyPr wrap="square">
            <a:spAutoFit/>
          </a:bodyPr>
          <a:lstStyle/>
          <a:p>
            <a:r>
              <a:rPr lang="en-US" dirty="0">
                <a:latin typeface="Optima" panose="02000503060000020004" pitchFamily="2" charset="0"/>
              </a:rPr>
              <a:t>Photo from https://</a:t>
            </a:r>
            <a:r>
              <a:rPr lang="en-US" dirty="0" err="1">
                <a:latin typeface="Optima" panose="02000503060000020004" pitchFamily="2" charset="0"/>
              </a:rPr>
              <a:t>www.birdadvisors.com</a:t>
            </a:r>
            <a:r>
              <a:rPr lang="en-US" dirty="0">
                <a:latin typeface="Optima" panose="02000503060000020004" pitchFamily="2" charset="0"/>
              </a:rPr>
              <a:t>/northern-cardinal/</a:t>
            </a:r>
          </a:p>
        </p:txBody>
      </p:sp>
    </p:spTree>
    <p:extLst>
      <p:ext uri="{BB962C8B-B14F-4D97-AF65-F5344CB8AC3E}">
        <p14:creationId xmlns:p14="http://schemas.microsoft.com/office/powerpoint/2010/main" val="26559410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5" name="Picture 1"/>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47611" y="213295"/>
            <a:ext cx="3580695" cy="18930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a:tailEnd/>
              </a14:hiddenLine>
            </a:ext>
          </a:extLst>
        </p:spPr>
      </p:pic>
      <p:sp>
        <p:nvSpPr>
          <p:cNvPr id="67586" name="Rectangle 2"/>
          <p:cNvSpPr>
            <a:spLocks/>
          </p:cNvSpPr>
          <p:nvPr/>
        </p:nvSpPr>
        <p:spPr bwMode="auto">
          <a:xfrm>
            <a:off x="1603389" y="1960112"/>
            <a:ext cx="1964471" cy="5268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nchor="ctr"/>
          <a:lstStyle/>
          <a:p>
            <a:pPr algn="ctr" defTabSz="642915" fontAlgn="base">
              <a:spcBef>
                <a:spcPct val="0"/>
              </a:spcBef>
              <a:spcAft>
                <a:spcPct val="0"/>
              </a:spcAft>
            </a:pPr>
            <a:r>
              <a:rPr lang="en-US" sz="2953">
                <a:solidFill>
                  <a:srgbClr val="000000"/>
                </a:solidFill>
                <a:latin typeface="Optima" charset="0"/>
                <a:ea typeface="ＭＳ Ｐゴシック" charset="0"/>
                <a:cs typeface="Optima" charset="0"/>
                <a:sym typeface="Optima" charset="0"/>
              </a:rPr>
              <a:t>Per ∆</a:t>
            </a:r>
            <a:r>
              <a:rPr lang="en-US" sz="2953" i="1">
                <a:solidFill>
                  <a:srgbClr val="000000"/>
                </a:solidFill>
                <a:latin typeface="Optima" charset="0"/>
                <a:ea typeface="ＭＳ Ｐゴシック" charset="0"/>
                <a:cs typeface="Optima" charset="0"/>
                <a:sym typeface="Optima" charset="0"/>
              </a:rPr>
              <a:t>t</a:t>
            </a:r>
            <a:r>
              <a:rPr lang="en-US" sz="2953">
                <a:solidFill>
                  <a:srgbClr val="000000"/>
                </a:solidFill>
                <a:latin typeface="Optima" charset="0"/>
                <a:ea typeface="ＭＳ Ｐゴシック" charset="0"/>
                <a:cs typeface="Optima" charset="0"/>
                <a:sym typeface="Optima" charset="0"/>
              </a:rPr>
              <a:t>:</a:t>
            </a:r>
          </a:p>
        </p:txBody>
      </p:sp>
      <p:graphicFrame>
        <p:nvGraphicFramePr>
          <p:cNvPr id="67587" name="Group 3"/>
          <p:cNvGraphicFramePr>
            <a:graphicFrameLocks noGrp="1"/>
          </p:cNvGraphicFramePr>
          <p:nvPr/>
        </p:nvGraphicFramePr>
        <p:xfrm>
          <a:off x="2408152" y="2589637"/>
          <a:ext cx="7366765" cy="3873135"/>
        </p:xfrm>
        <a:graphic>
          <a:graphicData uri="http://schemas.openxmlformats.org/drawingml/2006/table">
            <a:tbl>
              <a:tblPr/>
              <a:tblGrid>
                <a:gridCol w="1473353">
                  <a:extLst>
                    <a:ext uri="{9D8B030D-6E8A-4147-A177-3AD203B41FA5}">
                      <a16:colId xmlns:a16="http://schemas.microsoft.com/office/drawing/2014/main" val="20000"/>
                    </a:ext>
                  </a:extLst>
                </a:gridCol>
                <a:gridCol w="1473353">
                  <a:extLst>
                    <a:ext uri="{9D8B030D-6E8A-4147-A177-3AD203B41FA5}">
                      <a16:colId xmlns:a16="http://schemas.microsoft.com/office/drawing/2014/main" val="20001"/>
                    </a:ext>
                  </a:extLst>
                </a:gridCol>
                <a:gridCol w="1473353">
                  <a:extLst>
                    <a:ext uri="{9D8B030D-6E8A-4147-A177-3AD203B41FA5}">
                      <a16:colId xmlns:a16="http://schemas.microsoft.com/office/drawing/2014/main" val="20002"/>
                    </a:ext>
                  </a:extLst>
                </a:gridCol>
                <a:gridCol w="1473353">
                  <a:extLst>
                    <a:ext uri="{9D8B030D-6E8A-4147-A177-3AD203B41FA5}">
                      <a16:colId xmlns:a16="http://schemas.microsoft.com/office/drawing/2014/main" val="20003"/>
                    </a:ext>
                  </a:extLst>
                </a:gridCol>
                <a:gridCol w="1473353">
                  <a:extLst>
                    <a:ext uri="{9D8B030D-6E8A-4147-A177-3AD203B41FA5}">
                      <a16:colId xmlns:a16="http://schemas.microsoft.com/office/drawing/2014/main" val="20004"/>
                    </a:ext>
                  </a:extLst>
                </a:gridCol>
              </a:tblGrid>
              <a:tr h="774627">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2500" b="1" i="0" u="none" strike="noStrike" cap="none" normalizeH="0" baseline="0">
                          <a:ln>
                            <a:noFill/>
                          </a:ln>
                          <a:solidFill>
                            <a:schemeClr val="tx1"/>
                          </a:solidFill>
                          <a:effectLst/>
                          <a:latin typeface="Optima" charset="0"/>
                          <a:ea typeface="ヒラギノ角ゴ ProN W3" charset="0"/>
                          <a:cs typeface="Optima" charset="0"/>
                          <a:sym typeface="Optima" charset="0"/>
                        </a:rPr>
                        <a:t>From \ To</a:t>
                      </a:r>
                    </a:p>
                  </a:txBody>
                  <a:tcPr marL="35718" marR="35718" marT="35718" marB="357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2500" b="0" i="0" u="none" strike="noStrike" cap="none" normalizeH="0" baseline="0">
                          <a:ln>
                            <a:noFill/>
                          </a:ln>
                          <a:solidFill>
                            <a:schemeClr val="tx1"/>
                          </a:solidFill>
                          <a:effectLst/>
                          <a:latin typeface="Optima" charset="0"/>
                          <a:ea typeface="ヒラギノ角ゴ ProN W3" charset="0"/>
                          <a:cs typeface="Optima" charset="0"/>
                          <a:sym typeface="Optima" charset="0"/>
                        </a:rPr>
                        <a:t>Store</a:t>
                      </a:r>
                    </a:p>
                  </a:txBody>
                  <a:tcPr marL="35718" marR="35718" marT="35718" marB="357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2500" b="0" i="0" u="none" strike="noStrike" cap="none" normalizeH="0" baseline="0">
                          <a:ln>
                            <a:noFill/>
                          </a:ln>
                          <a:solidFill>
                            <a:schemeClr val="tx1"/>
                          </a:solidFill>
                          <a:effectLst/>
                          <a:latin typeface="Optima" charset="0"/>
                          <a:ea typeface="ヒラギノ角ゴ ProN W3" charset="0"/>
                          <a:cs typeface="Optima" charset="0"/>
                          <a:sym typeface="Optima" charset="0"/>
                        </a:rPr>
                        <a:t>Adult</a:t>
                      </a:r>
                    </a:p>
                  </a:txBody>
                  <a:tcPr marL="35718" marR="35718" marT="35718" marB="357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2500" b="0" i="0" u="none" strike="noStrike" cap="none" normalizeH="0" baseline="0">
                          <a:ln>
                            <a:noFill/>
                          </a:ln>
                          <a:solidFill>
                            <a:schemeClr val="tx1"/>
                          </a:solidFill>
                          <a:effectLst/>
                          <a:latin typeface="Optima" charset="0"/>
                          <a:ea typeface="ヒラギノ角ゴ ProN W3" charset="0"/>
                          <a:cs typeface="Optima" charset="0"/>
                          <a:sym typeface="Optima" charset="0"/>
                        </a:rPr>
                        <a:t>Child</a:t>
                      </a:r>
                    </a:p>
                  </a:txBody>
                  <a:tcPr marL="35718" marR="35718" marT="35718" marB="357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2500" b="0" i="0" u="none" strike="noStrike" cap="none" normalizeH="0" baseline="0">
                          <a:ln>
                            <a:noFill/>
                          </a:ln>
                          <a:solidFill>
                            <a:schemeClr val="tx1"/>
                          </a:solidFill>
                          <a:effectLst/>
                          <a:latin typeface="Optima" charset="0"/>
                          <a:ea typeface="ヒラギノ角ゴ ProN W3" charset="0"/>
                          <a:cs typeface="Optima" charset="0"/>
                          <a:sym typeface="Optima" charset="0"/>
                        </a:rPr>
                        <a:t>Thief</a:t>
                      </a:r>
                    </a:p>
                  </a:txBody>
                  <a:tcPr marL="35718" marR="35718" marT="35718" marB="357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774627">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2500" b="0" i="0" u="none" strike="noStrike" cap="none" normalizeH="0" baseline="0">
                          <a:ln>
                            <a:noFill/>
                          </a:ln>
                          <a:solidFill>
                            <a:schemeClr val="tx1"/>
                          </a:solidFill>
                          <a:effectLst/>
                          <a:latin typeface="Optima" charset="0"/>
                          <a:ea typeface="ヒラギノ角ゴ ProN W3" charset="0"/>
                          <a:cs typeface="Optima" charset="0"/>
                          <a:sym typeface="Optima" charset="0"/>
                        </a:rPr>
                        <a:t>Store</a:t>
                      </a:r>
                    </a:p>
                  </a:txBody>
                  <a:tcPr marL="35718" marR="35718" marT="35718" marB="357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2500" b="0" i="0" u="none" strike="noStrike" cap="none" normalizeH="0" baseline="0">
                          <a:ln>
                            <a:noFill/>
                          </a:ln>
                          <a:solidFill>
                            <a:schemeClr val="tx1"/>
                          </a:solidFill>
                          <a:effectLst/>
                          <a:latin typeface="Optima" charset="0"/>
                          <a:ea typeface="ヒラギノ角ゴ ProN W3" charset="0"/>
                          <a:cs typeface="Optima" charset="0"/>
                          <a:sym typeface="Optima" charset="0"/>
                        </a:rPr>
                        <a:t>-</a:t>
                      </a:r>
                    </a:p>
                  </a:txBody>
                  <a:tcPr marL="35718" marR="35718" marT="35718" marB="357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2500" b="0" i="0" u="none" strike="noStrike" cap="none" normalizeH="0" baseline="0">
                          <a:ln>
                            <a:noFill/>
                          </a:ln>
                          <a:solidFill>
                            <a:schemeClr val="tx1"/>
                          </a:solidFill>
                          <a:effectLst/>
                          <a:latin typeface="Optima" charset="0"/>
                          <a:ea typeface="ヒラギノ角ゴ ProN W3" charset="0"/>
                          <a:cs typeface="Optima" charset="0"/>
                          <a:sym typeface="Optima" charset="0"/>
                        </a:rPr>
                        <a:t>r</a:t>
                      </a:r>
                      <a:r>
                        <a:rPr kumimoji="0" lang="en-US" sz="2500" b="0" i="0" u="none" strike="noStrike" cap="none" normalizeH="0" baseline="-6000">
                          <a:ln>
                            <a:noFill/>
                          </a:ln>
                          <a:solidFill>
                            <a:schemeClr val="tx1"/>
                          </a:solidFill>
                          <a:effectLst/>
                          <a:latin typeface="Optima" charset="0"/>
                          <a:ea typeface="ヒラギノ角ゴ ProN W3" charset="0"/>
                          <a:cs typeface="Optima" charset="0"/>
                          <a:sym typeface="Optima" charset="0"/>
                        </a:rPr>
                        <a:t>store-adult</a:t>
                      </a:r>
                    </a:p>
                  </a:txBody>
                  <a:tcPr marL="35718" marR="35718" marT="35718" marB="357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2500" b="0" i="0" u="none" strike="noStrike" cap="none" normalizeH="0" baseline="0">
                          <a:ln>
                            <a:noFill/>
                          </a:ln>
                          <a:solidFill>
                            <a:schemeClr val="tx1"/>
                          </a:solidFill>
                          <a:effectLst/>
                          <a:latin typeface="Optima" charset="0"/>
                          <a:ea typeface="ヒラギノ角ゴ ProN W3" charset="0"/>
                          <a:cs typeface="Optima" charset="0"/>
                          <a:sym typeface="Optima" charset="0"/>
                        </a:rPr>
                        <a:t>r</a:t>
                      </a:r>
                      <a:r>
                        <a:rPr kumimoji="0" lang="en-US" sz="2500" b="0" i="0" u="none" strike="noStrike" cap="none" normalizeH="0" baseline="-6000">
                          <a:ln>
                            <a:noFill/>
                          </a:ln>
                          <a:solidFill>
                            <a:schemeClr val="tx1"/>
                          </a:solidFill>
                          <a:effectLst/>
                          <a:latin typeface="Optima" charset="0"/>
                          <a:ea typeface="ヒラギノ角ゴ ProN W3" charset="0"/>
                          <a:cs typeface="Optima" charset="0"/>
                          <a:sym typeface="Optima" charset="0"/>
                        </a:rPr>
                        <a:t>store-child</a:t>
                      </a:r>
                    </a:p>
                  </a:txBody>
                  <a:tcPr marL="35718" marR="35718" marT="35718" marB="357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2500" b="0" i="0" u="none" strike="noStrike" cap="none" normalizeH="0" baseline="0">
                          <a:ln>
                            <a:noFill/>
                          </a:ln>
                          <a:solidFill>
                            <a:schemeClr val="tx1"/>
                          </a:solidFill>
                          <a:effectLst/>
                          <a:latin typeface="Optima" charset="0"/>
                          <a:ea typeface="ヒラギノ角ゴ ProN W3" charset="0"/>
                          <a:cs typeface="Optima" charset="0"/>
                          <a:sym typeface="Optima" charset="0"/>
                        </a:rPr>
                        <a:t>r</a:t>
                      </a:r>
                      <a:r>
                        <a:rPr kumimoji="0" lang="en-US" sz="2500" b="0" i="0" u="none" strike="noStrike" cap="none" normalizeH="0" baseline="-6000">
                          <a:ln>
                            <a:noFill/>
                          </a:ln>
                          <a:solidFill>
                            <a:schemeClr val="tx1"/>
                          </a:solidFill>
                          <a:effectLst/>
                          <a:latin typeface="Optima" charset="0"/>
                          <a:ea typeface="ヒラギノ角ゴ ProN W3" charset="0"/>
                          <a:cs typeface="Optima" charset="0"/>
                          <a:sym typeface="Optima" charset="0"/>
                        </a:rPr>
                        <a:t>store-thief</a:t>
                      </a:r>
                    </a:p>
                  </a:txBody>
                  <a:tcPr marL="35718" marR="35718" marT="35718" marB="357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1"/>
                  </a:ext>
                </a:extLst>
              </a:tr>
              <a:tr h="774627">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2500" b="0" i="0" u="none" strike="noStrike" cap="none" normalizeH="0" baseline="0">
                          <a:ln>
                            <a:noFill/>
                          </a:ln>
                          <a:solidFill>
                            <a:schemeClr val="tx1"/>
                          </a:solidFill>
                          <a:effectLst/>
                          <a:latin typeface="Optima" charset="0"/>
                          <a:ea typeface="ヒラギノ角ゴ ProN W3" charset="0"/>
                          <a:cs typeface="Optima" charset="0"/>
                          <a:sym typeface="Optima" charset="0"/>
                        </a:rPr>
                        <a:t>Adult</a:t>
                      </a:r>
                    </a:p>
                  </a:txBody>
                  <a:tcPr marL="35718" marR="35718" marT="35718" marB="357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2500" b="0" i="0" u="none" strike="noStrike" cap="none" normalizeH="0" baseline="0">
                          <a:ln>
                            <a:noFill/>
                          </a:ln>
                          <a:solidFill>
                            <a:schemeClr val="tx1"/>
                          </a:solidFill>
                          <a:effectLst/>
                          <a:latin typeface="Optima" charset="0"/>
                          <a:ea typeface="ヒラギノ角ゴ ProN W3" charset="0"/>
                          <a:cs typeface="Optima" charset="0"/>
                          <a:sym typeface="Optima" charset="0"/>
                        </a:rPr>
                        <a:t>r</a:t>
                      </a:r>
                      <a:r>
                        <a:rPr kumimoji="0" lang="en-US" sz="2500" b="0" i="0" u="none" strike="noStrike" cap="none" normalizeH="0" baseline="-6000">
                          <a:ln>
                            <a:noFill/>
                          </a:ln>
                          <a:solidFill>
                            <a:schemeClr val="tx1"/>
                          </a:solidFill>
                          <a:effectLst/>
                          <a:latin typeface="Optima" charset="0"/>
                          <a:ea typeface="ヒラギノ角ゴ ProN W3" charset="0"/>
                          <a:cs typeface="Optima" charset="0"/>
                          <a:sym typeface="Optima" charset="0"/>
                        </a:rPr>
                        <a:t>adult-store</a:t>
                      </a:r>
                    </a:p>
                  </a:txBody>
                  <a:tcPr marL="35718" marR="35718" marT="35718" marB="357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2500" b="0" i="0" u="none" strike="noStrike" cap="none" normalizeH="0" baseline="0">
                          <a:ln>
                            <a:noFill/>
                          </a:ln>
                          <a:solidFill>
                            <a:schemeClr val="tx1"/>
                          </a:solidFill>
                          <a:effectLst/>
                          <a:latin typeface="Optima" charset="0"/>
                          <a:ea typeface="ヒラギノ角ゴ ProN W3" charset="0"/>
                          <a:cs typeface="Optima" charset="0"/>
                          <a:sym typeface="Optima" charset="0"/>
                        </a:rPr>
                        <a:t>-</a:t>
                      </a:r>
                    </a:p>
                  </a:txBody>
                  <a:tcPr marL="35718" marR="35718" marT="35718" marB="357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2500" b="0" i="0" u="none" strike="noStrike" cap="none" normalizeH="0" baseline="0">
                          <a:ln>
                            <a:noFill/>
                          </a:ln>
                          <a:solidFill>
                            <a:schemeClr val="tx1"/>
                          </a:solidFill>
                          <a:effectLst/>
                          <a:latin typeface="Optima" charset="0"/>
                          <a:ea typeface="ヒラギノ角ゴ ProN W3" charset="0"/>
                          <a:cs typeface="Optima" charset="0"/>
                          <a:sym typeface="Optima" charset="0"/>
                        </a:rPr>
                        <a:t>r</a:t>
                      </a:r>
                      <a:r>
                        <a:rPr kumimoji="0" lang="en-US" sz="2500" b="0" i="0" u="none" strike="noStrike" cap="none" normalizeH="0" baseline="-6000">
                          <a:ln>
                            <a:noFill/>
                          </a:ln>
                          <a:solidFill>
                            <a:schemeClr val="tx1"/>
                          </a:solidFill>
                          <a:effectLst/>
                          <a:latin typeface="Optima" charset="0"/>
                          <a:ea typeface="ヒラギノ角ゴ ProN W3" charset="0"/>
                          <a:cs typeface="Optima" charset="0"/>
                          <a:sym typeface="Optima" charset="0"/>
                        </a:rPr>
                        <a:t>adult-child</a:t>
                      </a:r>
                    </a:p>
                  </a:txBody>
                  <a:tcPr marL="35718" marR="35718" marT="35718" marB="357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2500" b="0" i="0" u="none" strike="noStrike" cap="none" normalizeH="0" baseline="0">
                          <a:ln>
                            <a:noFill/>
                          </a:ln>
                          <a:solidFill>
                            <a:schemeClr val="tx1"/>
                          </a:solidFill>
                          <a:effectLst/>
                          <a:latin typeface="Optima" charset="0"/>
                          <a:ea typeface="ヒラギノ角ゴ ProN W3" charset="0"/>
                          <a:cs typeface="Optima" charset="0"/>
                          <a:sym typeface="Optima" charset="0"/>
                        </a:rPr>
                        <a:t>r</a:t>
                      </a:r>
                      <a:r>
                        <a:rPr kumimoji="0" lang="en-US" sz="2500" b="0" i="0" u="none" strike="noStrike" cap="none" normalizeH="0" baseline="-6000">
                          <a:ln>
                            <a:noFill/>
                          </a:ln>
                          <a:solidFill>
                            <a:schemeClr val="tx1"/>
                          </a:solidFill>
                          <a:effectLst/>
                          <a:latin typeface="Optima" charset="0"/>
                          <a:ea typeface="ヒラギノ角ゴ ProN W3" charset="0"/>
                          <a:cs typeface="Optima" charset="0"/>
                          <a:sym typeface="Optima" charset="0"/>
                        </a:rPr>
                        <a:t>adult-thief</a:t>
                      </a:r>
                    </a:p>
                  </a:txBody>
                  <a:tcPr marL="35718" marR="35718" marT="35718" marB="357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2"/>
                  </a:ext>
                </a:extLst>
              </a:tr>
              <a:tr h="774627">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2500" b="0" i="0" u="none" strike="noStrike" cap="none" normalizeH="0" baseline="0">
                          <a:ln>
                            <a:noFill/>
                          </a:ln>
                          <a:solidFill>
                            <a:schemeClr val="tx1"/>
                          </a:solidFill>
                          <a:effectLst/>
                          <a:latin typeface="Optima" charset="0"/>
                          <a:ea typeface="ヒラギノ角ゴ ProN W3" charset="0"/>
                          <a:cs typeface="Optima" charset="0"/>
                          <a:sym typeface="Optima" charset="0"/>
                        </a:rPr>
                        <a:t>Child</a:t>
                      </a:r>
                    </a:p>
                  </a:txBody>
                  <a:tcPr marL="35718" marR="35718" marT="35718" marB="357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2500" b="0" i="0" u="none" strike="noStrike" cap="none" normalizeH="0" baseline="0">
                          <a:ln>
                            <a:noFill/>
                          </a:ln>
                          <a:solidFill>
                            <a:schemeClr val="tx1"/>
                          </a:solidFill>
                          <a:effectLst/>
                          <a:latin typeface="Optima" charset="0"/>
                          <a:ea typeface="ヒラギノ角ゴ ProN W3" charset="0"/>
                          <a:cs typeface="Optima" charset="0"/>
                          <a:sym typeface="Optima" charset="0"/>
                        </a:rPr>
                        <a:t>r</a:t>
                      </a:r>
                      <a:r>
                        <a:rPr kumimoji="0" lang="en-US" sz="2500" b="0" i="0" u="none" strike="noStrike" cap="none" normalizeH="0" baseline="-6000">
                          <a:ln>
                            <a:noFill/>
                          </a:ln>
                          <a:solidFill>
                            <a:schemeClr val="tx1"/>
                          </a:solidFill>
                          <a:effectLst/>
                          <a:latin typeface="Optima" charset="0"/>
                          <a:ea typeface="ヒラギノ角ゴ ProN W3" charset="0"/>
                          <a:cs typeface="Optima" charset="0"/>
                          <a:sym typeface="Optima" charset="0"/>
                        </a:rPr>
                        <a:t>child-store</a:t>
                      </a:r>
                    </a:p>
                  </a:txBody>
                  <a:tcPr marL="35718" marR="35718" marT="35718" marB="357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2500" b="0" i="0" u="none" strike="noStrike" cap="none" normalizeH="0" baseline="0">
                          <a:ln>
                            <a:noFill/>
                          </a:ln>
                          <a:solidFill>
                            <a:schemeClr val="tx1"/>
                          </a:solidFill>
                          <a:effectLst/>
                          <a:latin typeface="Optima" charset="0"/>
                          <a:ea typeface="ヒラギノ角ゴ ProN W3" charset="0"/>
                          <a:cs typeface="Optima" charset="0"/>
                          <a:sym typeface="Optima" charset="0"/>
                        </a:rPr>
                        <a:t>r</a:t>
                      </a:r>
                      <a:r>
                        <a:rPr kumimoji="0" lang="en-US" sz="2500" b="0" i="0" u="none" strike="noStrike" cap="none" normalizeH="0" baseline="-6000">
                          <a:ln>
                            <a:noFill/>
                          </a:ln>
                          <a:solidFill>
                            <a:schemeClr val="tx1"/>
                          </a:solidFill>
                          <a:effectLst/>
                          <a:latin typeface="Optima" charset="0"/>
                          <a:ea typeface="ヒラギノ角ゴ ProN W3" charset="0"/>
                          <a:cs typeface="Optima" charset="0"/>
                          <a:sym typeface="Optima" charset="0"/>
                        </a:rPr>
                        <a:t>child-adult</a:t>
                      </a:r>
                    </a:p>
                  </a:txBody>
                  <a:tcPr marL="35718" marR="35718" marT="35718" marB="357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2500" b="0" i="0" u="none" strike="noStrike" cap="none" normalizeH="0" baseline="0">
                          <a:ln>
                            <a:noFill/>
                          </a:ln>
                          <a:solidFill>
                            <a:schemeClr val="tx1"/>
                          </a:solidFill>
                          <a:effectLst/>
                          <a:latin typeface="Optima" charset="0"/>
                          <a:ea typeface="ヒラギノ角ゴ ProN W3" charset="0"/>
                          <a:cs typeface="Optima" charset="0"/>
                          <a:sym typeface="Optima" charset="0"/>
                        </a:rPr>
                        <a:t>-</a:t>
                      </a:r>
                    </a:p>
                  </a:txBody>
                  <a:tcPr marL="35718" marR="35718" marT="35718" marB="357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2500" b="0" i="0" u="none" strike="noStrike" cap="none" normalizeH="0" baseline="0">
                          <a:ln>
                            <a:noFill/>
                          </a:ln>
                          <a:solidFill>
                            <a:schemeClr val="tx1"/>
                          </a:solidFill>
                          <a:effectLst/>
                          <a:latin typeface="Optima" charset="0"/>
                          <a:ea typeface="ヒラギノ角ゴ ProN W3" charset="0"/>
                          <a:cs typeface="Optima" charset="0"/>
                          <a:sym typeface="Optima" charset="0"/>
                        </a:rPr>
                        <a:t>r</a:t>
                      </a:r>
                      <a:r>
                        <a:rPr kumimoji="0" lang="en-US" sz="2500" b="0" i="0" u="none" strike="noStrike" cap="none" normalizeH="0" baseline="-6000">
                          <a:ln>
                            <a:noFill/>
                          </a:ln>
                          <a:solidFill>
                            <a:schemeClr val="tx1"/>
                          </a:solidFill>
                          <a:effectLst/>
                          <a:latin typeface="Optima" charset="0"/>
                          <a:ea typeface="ヒラギノ角ゴ ProN W3" charset="0"/>
                          <a:cs typeface="Optima" charset="0"/>
                          <a:sym typeface="Optima" charset="0"/>
                        </a:rPr>
                        <a:t>child-thief</a:t>
                      </a:r>
                    </a:p>
                  </a:txBody>
                  <a:tcPr marL="35718" marR="35718" marT="35718" marB="357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3"/>
                  </a:ext>
                </a:extLst>
              </a:tr>
              <a:tr h="774627">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2500" b="0" i="0" u="none" strike="noStrike" cap="none" normalizeH="0" baseline="0">
                          <a:ln>
                            <a:noFill/>
                          </a:ln>
                          <a:solidFill>
                            <a:schemeClr val="tx1"/>
                          </a:solidFill>
                          <a:effectLst/>
                          <a:latin typeface="Optima" charset="0"/>
                          <a:ea typeface="ヒラギノ角ゴ ProN W3" charset="0"/>
                          <a:cs typeface="Optima" charset="0"/>
                          <a:sym typeface="Optima" charset="0"/>
                        </a:rPr>
                        <a:t>Thief</a:t>
                      </a:r>
                    </a:p>
                  </a:txBody>
                  <a:tcPr marL="35718" marR="35718" marT="35718" marB="357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2500" b="0" i="0" u="none" strike="noStrike" cap="none" normalizeH="0" baseline="0">
                          <a:ln>
                            <a:noFill/>
                          </a:ln>
                          <a:solidFill>
                            <a:schemeClr val="tx1"/>
                          </a:solidFill>
                          <a:effectLst/>
                          <a:latin typeface="Optima" charset="0"/>
                          <a:ea typeface="ヒラギノ角ゴ ProN W3" charset="0"/>
                          <a:cs typeface="Optima" charset="0"/>
                          <a:sym typeface="Optima" charset="0"/>
                        </a:rPr>
                        <a:t>r</a:t>
                      </a:r>
                      <a:r>
                        <a:rPr kumimoji="0" lang="en-US" sz="2500" b="0" i="0" u="none" strike="noStrike" cap="none" normalizeH="0" baseline="-6000">
                          <a:ln>
                            <a:noFill/>
                          </a:ln>
                          <a:solidFill>
                            <a:schemeClr val="tx1"/>
                          </a:solidFill>
                          <a:effectLst/>
                          <a:latin typeface="Optima" charset="0"/>
                          <a:ea typeface="ヒラギノ角ゴ ProN W3" charset="0"/>
                          <a:cs typeface="Optima" charset="0"/>
                          <a:sym typeface="Optima" charset="0"/>
                        </a:rPr>
                        <a:t>thief-store</a:t>
                      </a:r>
                    </a:p>
                  </a:txBody>
                  <a:tcPr marL="35718" marR="35718" marT="35718" marB="357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2500" b="0" i="0" u="none" strike="noStrike" cap="none" normalizeH="0" baseline="0">
                          <a:ln>
                            <a:noFill/>
                          </a:ln>
                          <a:solidFill>
                            <a:schemeClr val="tx1"/>
                          </a:solidFill>
                          <a:effectLst/>
                          <a:latin typeface="Optima" charset="0"/>
                          <a:ea typeface="ヒラギノ角ゴ ProN W3" charset="0"/>
                          <a:cs typeface="Optima" charset="0"/>
                          <a:sym typeface="Optima" charset="0"/>
                        </a:rPr>
                        <a:t>r</a:t>
                      </a:r>
                      <a:r>
                        <a:rPr kumimoji="0" lang="en-US" sz="2500" b="0" i="0" u="none" strike="noStrike" cap="none" normalizeH="0" baseline="-6000">
                          <a:ln>
                            <a:noFill/>
                          </a:ln>
                          <a:solidFill>
                            <a:schemeClr val="tx1"/>
                          </a:solidFill>
                          <a:effectLst/>
                          <a:latin typeface="Optima" charset="0"/>
                          <a:ea typeface="ヒラギノ角ゴ ProN W3" charset="0"/>
                          <a:cs typeface="Optima" charset="0"/>
                          <a:sym typeface="Optima" charset="0"/>
                        </a:rPr>
                        <a:t>thief-adult</a:t>
                      </a:r>
                    </a:p>
                  </a:txBody>
                  <a:tcPr marL="35718" marR="35718" marT="35718" marB="357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2500" b="0" i="0" u="none" strike="noStrike" cap="none" normalizeH="0" baseline="0">
                          <a:ln>
                            <a:noFill/>
                          </a:ln>
                          <a:solidFill>
                            <a:schemeClr val="tx1"/>
                          </a:solidFill>
                          <a:effectLst/>
                          <a:latin typeface="Optima" charset="0"/>
                          <a:ea typeface="ヒラギノ角ゴ ProN W3" charset="0"/>
                          <a:cs typeface="Optima" charset="0"/>
                          <a:sym typeface="Optima" charset="0"/>
                        </a:rPr>
                        <a:t>r</a:t>
                      </a:r>
                      <a:r>
                        <a:rPr kumimoji="0" lang="en-US" sz="2500" b="0" i="0" u="none" strike="noStrike" cap="none" normalizeH="0" baseline="-6000">
                          <a:ln>
                            <a:noFill/>
                          </a:ln>
                          <a:solidFill>
                            <a:schemeClr val="tx1"/>
                          </a:solidFill>
                          <a:effectLst/>
                          <a:latin typeface="Optima" charset="0"/>
                          <a:ea typeface="ヒラギノ角ゴ ProN W3" charset="0"/>
                          <a:cs typeface="Optima" charset="0"/>
                          <a:sym typeface="Optima" charset="0"/>
                        </a:rPr>
                        <a:t>thief-child</a:t>
                      </a:r>
                    </a:p>
                  </a:txBody>
                  <a:tcPr marL="35718" marR="35718" marT="35718" marB="357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2500" b="0" i="0" u="none" strike="noStrike" cap="none" normalizeH="0" baseline="0">
                          <a:ln>
                            <a:noFill/>
                          </a:ln>
                          <a:solidFill>
                            <a:schemeClr val="tx1"/>
                          </a:solidFill>
                          <a:effectLst/>
                          <a:latin typeface="Optima" charset="0"/>
                          <a:ea typeface="ヒラギノ角ゴ ProN W3" charset="0"/>
                          <a:cs typeface="Optima" charset="0"/>
                          <a:sym typeface="Optima" charset="0"/>
                        </a:rPr>
                        <a:t>-</a:t>
                      </a:r>
                    </a:p>
                  </a:txBody>
                  <a:tcPr marL="35718" marR="35718" marT="35718" marB="357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4"/>
                  </a:ext>
                </a:extLst>
              </a:tr>
            </a:tbl>
          </a:graphicData>
        </a:graphic>
      </p:graphicFrame>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8609" name="Group 1"/>
          <p:cNvGraphicFramePr>
            <a:graphicFrameLocks noGrp="1"/>
          </p:cNvGraphicFramePr>
          <p:nvPr/>
        </p:nvGraphicFramePr>
        <p:xfrm>
          <a:off x="2408152" y="214412"/>
          <a:ext cx="7366765" cy="3873135"/>
        </p:xfrm>
        <a:graphic>
          <a:graphicData uri="http://schemas.openxmlformats.org/drawingml/2006/table">
            <a:tbl>
              <a:tblPr/>
              <a:tblGrid>
                <a:gridCol w="1473353">
                  <a:extLst>
                    <a:ext uri="{9D8B030D-6E8A-4147-A177-3AD203B41FA5}">
                      <a16:colId xmlns:a16="http://schemas.microsoft.com/office/drawing/2014/main" val="20000"/>
                    </a:ext>
                  </a:extLst>
                </a:gridCol>
                <a:gridCol w="1473353">
                  <a:extLst>
                    <a:ext uri="{9D8B030D-6E8A-4147-A177-3AD203B41FA5}">
                      <a16:colId xmlns:a16="http://schemas.microsoft.com/office/drawing/2014/main" val="20001"/>
                    </a:ext>
                  </a:extLst>
                </a:gridCol>
                <a:gridCol w="1473353">
                  <a:extLst>
                    <a:ext uri="{9D8B030D-6E8A-4147-A177-3AD203B41FA5}">
                      <a16:colId xmlns:a16="http://schemas.microsoft.com/office/drawing/2014/main" val="20002"/>
                    </a:ext>
                  </a:extLst>
                </a:gridCol>
                <a:gridCol w="1473353">
                  <a:extLst>
                    <a:ext uri="{9D8B030D-6E8A-4147-A177-3AD203B41FA5}">
                      <a16:colId xmlns:a16="http://schemas.microsoft.com/office/drawing/2014/main" val="20003"/>
                    </a:ext>
                  </a:extLst>
                </a:gridCol>
                <a:gridCol w="1473353">
                  <a:extLst>
                    <a:ext uri="{9D8B030D-6E8A-4147-A177-3AD203B41FA5}">
                      <a16:colId xmlns:a16="http://schemas.microsoft.com/office/drawing/2014/main" val="20004"/>
                    </a:ext>
                  </a:extLst>
                </a:gridCol>
              </a:tblGrid>
              <a:tr h="774627">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2500" b="1" i="0" u="none" strike="noStrike" cap="none" normalizeH="0" baseline="0">
                          <a:ln>
                            <a:noFill/>
                          </a:ln>
                          <a:solidFill>
                            <a:schemeClr val="tx1"/>
                          </a:solidFill>
                          <a:effectLst/>
                          <a:latin typeface="Optima" charset="0"/>
                          <a:ea typeface="ヒラギノ角ゴ ProN W3" charset="0"/>
                          <a:cs typeface="Optima" charset="0"/>
                          <a:sym typeface="Optima" charset="0"/>
                        </a:rPr>
                        <a:t>From \ To</a:t>
                      </a:r>
                    </a:p>
                  </a:txBody>
                  <a:tcPr marL="35718" marR="35718" marT="35718" marB="357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2500" b="0" i="0" u="none" strike="noStrike" cap="none" normalizeH="0" baseline="0">
                          <a:ln>
                            <a:noFill/>
                          </a:ln>
                          <a:solidFill>
                            <a:schemeClr val="tx1"/>
                          </a:solidFill>
                          <a:effectLst/>
                          <a:latin typeface="Optima" charset="0"/>
                          <a:ea typeface="ヒラギノ角ゴ ProN W3" charset="0"/>
                          <a:cs typeface="Optima" charset="0"/>
                          <a:sym typeface="Optima" charset="0"/>
                        </a:rPr>
                        <a:t>Store</a:t>
                      </a:r>
                    </a:p>
                  </a:txBody>
                  <a:tcPr marL="35718" marR="35718" marT="35718" marB="357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2500" b="0" i="0" u="none" strike="noStrike" cap="none" normalizeH="0" baseline="0">
                          <a:ln>
                            <a:noFill/>
                          </a:ln>
                          <a:solidFill>
                            <a:schemeClr val="tx1"/>
                          </a:solidFill>
                          <a:effectLst/>
                          <a:latin typeface="Optima" charset="0"/>
                          <a:ea typeface="ヒラギノ角ゴ ProN W3" charset="0"/>
                          <a:cs typeface="Optima" charset="0"/>
                          <a:sym typeface="Optima" charset="0"/>
                        </a:rPr>
                        <a:t>Adult</a:t>
                      </a:r>
                    </a:p>
                  </a:txBody>
                  <a:tcPr marL="35718" marR="35718" marT="35718" marB="357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2500" b="0" i="0" u="none" strike="noStrike" cap="none" normalizeH="0" baseline="0">
                          <a:ln>
                            <a:noFill/>
                          </a:ln>
                          <a:solidFill>
                            <a:schemeClr val="tx1"/>
                          </a:solidFill>
                          <a:effectLst/>
                          <a:latin typeface="Optima" charset="0"/>
                          <a:ea typeface="ヒラギノ角ゴ ProN W3" charset="0"/>
                          <a:cs typeface="Optima" charset="0"/>
                          <a:sym typeface="Optima" charset="0"/>
                        </a:rPr>
                        <a:t>Child</a:t>
                      </a:r>
                    </a:p>
                  </a:txBody>
                  <a:tcPr marL="35718" marR="35718" marT="35718" marB="357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2500" b="0" i="0" u="none" strike="noStrike" cap="none" normalizeH="0" baseline="0">
                          <a:ln>
                            <a:noFill/>
                          </a:ln>
                          <a:solidFill>
                            <a:schemeClr val="tx1"/>
                          </a:solidFill>
                          <a:effectLst/>
                          <a:latin typeface="Optima" charset="0"/>
                          <a:ea typeface="ヒラギノ角ゴ ProN W3" charset="0"/>
                          <a:cs typeface="Optima" charset="0"/>
                          <a:sym typeface="Optima" charset="0"/>
                        </a:rPr>
                        <a:t>Thief</a:t>
                      </a:r>
                    </a:p>
                  </a:txBody>
                  <a:tcPr marL="35718" marR="35718" marT="35718" marB="357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774627">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2500" b="0" i="0" u="none" strike="noStrike" cap="none" normalizeH="0" baseline="0">
                          <a:ln>
                            <a:noFill/>
                          </a:ln>
                          <a:solidFill>
                            <a:schemeClr val="tx1"/>
                          </a:solidFill>
                          <a:effectLst/>
                          <a:latin typeface="Optima" charset="0"/>
                          <a:ea typeface="ヒラギノ角ゴ ProN W3" charset="0"/>
                          <a:cs typeface="Optima" charset="0"/>
                          <a:sym typeface="Optima" charset="0"/>
                        </a:rPr>
                        <a:t>Store</a:t>
                      </a:r>
                    </a:p>
                  </a:txBody>
                  <a:tcPr marL="35718" marR="35718" marT="35718" marB="357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2500" b="0" i="0" u="none" strike="noStrike" cap="none" normalizeH="0" baseline="0">
                          <a:ln>
                            <a:noFill/>
                          </a:ln>
                          <a:solidFill>
                            <a:schemeClr val="tx1"/>
                          </a:solidFill>
                          <a:effectLst/>
                          <a:latin typeface="Optima" charset="0"/>
                          <a:ea typeface="ヒラギノ角ゴ ProN W3" charset="0"/>
                          <a:cs typeface="Optima" charset="0"/>
                          <a:sym typeface="Optima" charset="0"/>
                        </a:rPr>
                        <a:t>-</a:t>
                      </a:r>
                    </a:p>
                  </a:txBody>
                  <a:tcPr marL="35718" marR="35718" marT="35718" marB="357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2500" b="0" i="0" u="none" strike="noStrike" cap="none" normalizeH="0" baseline="0">
                          <a:ln>
                            <a:noFill/>
                          </a:ln>
                          <a:solidFill>
                            <a:schemeClr val="tx1"/>
                          </a:solidFill>
                          <a:effectLst/>
                          <a:latin typeface="Optima" charset="0"/>
                          <a:ea typeface="ヒラギノ角ゴ ProN W3" charset="0"/>
                          <a:cs typeface="Optima" charset="0"/>
                          <a:sym typeface="Optima" charset="0"/>
                        </a:rPr>
                        <a:t>r</a:t>
                      </a:r>
                      <a:r>
                        <a:rPr kumimoji="0" lang="en-US" sz="2500" b="0" i="0" u="none" strike="noStrike" cap="none" normalizeH="0" baseline="-6000">
                          <a:ln>
                            <a:noFill/>
                          </a:ln>
                          <a:solidFill>
                            <a:schemeClr val="tx1"/>
                          </a:solidFill>
                          <a:effectLst/>
                          <a:latin typeface="Optima" charset="0"/>
                          <a:ea typeface="ヒラギノ角ゴ ProN W3" charset="0"/>
                          <a:cs typeface="Optima" charset="0"/>
                          <a:sym typeface="Optima" charset="0"/>
                        </a:rPr>
                        <a:t>store-adult</a:t>
                      </a:r>
                    </a:p>
                  </a:txBody>
                  <a:tcPr marL="35718" marR="35718" marT="35718" marB="357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2500" b="0" i="0" u="none" strike="noStrike" cap="none" normalizeH="0" baseline="0">
                          <a:ln>
                            <a:noFill/>
                          </a:ln>
                          <a:solidFill>
                            <a:schemeClr val="tx1"/>
                          </a:solidFill>
                          <a:effectLst/>
                          <a:latin typeface="Optima" charset="0"/>
                          <a:ea typeface="ヒラギノ角ゴ ProN W3" charset="0"/>
                          <a:cs typeface="Optima" charset="0"/>
                          <a:sym typeface="Optima" charset="0"/>
                        </a:rPr>
                        <a:t>r</a:t>
                      </a:r>
                      <a:r>
                        <a:rPr kumimoji="0" lang="en-US" sz="2500" b="0" i="0" u="none" strike="noStrike" cap="none" normalizeH="0" baseline="-6000">
                          <a:ln>
                            <a:noFill/>
                          </a:ln>
                          <a:solidFill>
                            <a:schemeClr val="tx1"/>
                          </a:solidFill>
                          <a:effectLst/>
                          <a:latin typeface="Optima" charset="0"/>
                          <a:ea typeface="ヒラギノ角ゴ ProN W3" charset="0"/>
                          <a:cs typeface="Optima" charset="0"/>
                          <a:sym typeface="Optima" charset="0"/>
                        </a:rPr>
                        <a:t>store-child</a:t>
                      </a:r>
                    </a:p>
                  </a:txBody>
                  <a:tcPr marL="35718" marR="35718" marT="35718" marB="357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2500" b="0" i="0" u="none" strike="noStrike" cap="none" normalizeH="0" baseline="0">
                          <a:ln>
                            <a:noFill/>
                          </a:ln>
                          <a:solidFill>
                            <a:schemeClr val="tx1"/>
                          </a:solidFill>
                          <a:effectLst/>
                          <a:latin typeface="Optima" charset="0"/>
                          <a:ea typeface="ヒラギノ角ゴ ProN W3" charset="0"/>
                          <a:cs typeface="Optima" charset="0"/>
                          <a:sym typeface="Optima" charset="0"/>
                        </a:rPr>
                        <a:t>r</a:t>
                      </a:r>
                      <a:r>
                        <a:rPr kumimoji="0" lang="en-US" sz="2500" b="0" i="0" u="none" strike="noStrike" cap="none" normalizeH="0" baseline="-6000">
                          <a:ln>
                            <a:noFill/>
                          </a:ln>
                          <a:solidFill>
                            <a:schemeClr val="tx1"/>
                          </a:solidFill>
                          <a:effectLst/>
                          <a:latin typeface="Optima" charset="0"/>
                          <a:ea typeface="ヒラギノ角ゴ ProN W3" charset="0"/>
                          <a:cs typeface="Optima" charset="0"/>
                          <a:sym typeface="Optima" charset="0"/>
                        </a:rPr>
                        <a:t>store-thief</a:t>
                      </a:r>
                    </a:p>
                  </a:txBody>
                  <a:tcPr marL="35718" marR="35718" marT="35718" marB="357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1"/>
                  </a:ext>
                </a:extLst>
              </a:tr>
              <a:tr h="774627">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2500" b="0" i="0" u="none" strike="noStrike" cap="none" normalizeH="0" baseline="0">
                          <a:ln>
                            <a:noFill/>
                          </a:ln>
                          <a:solidFill>
                            <a:schemeClr val="tx1"/>
                          </a:solidFill>
                          <a:effectLst/>
                          <a:latin typeface="Optima" charset="0"/>
                          <a:ea typeface="ヒラギノ角ゴ ProN W3" charset="0"/>
                          <a:cs typeface="Optima" charset="0"/>
                          <a:sym typeface="Optima" charset="0"/>
                        </a:rPr>
                        <a:t>Adult</a:t>
                      </a:r>
                    </a:p>
                  </a:txBody>
                  <a:tcPr marL="35718" marR="35718" marT="35718" marB="357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2500" b="0" i="0" u="none" strike="noStrike" cap="none" normalizeH="0" baseline="0">
                          <a:ln>
                            <a:noFill/>
                          </a:ln>
                          <a:solidFill>
                            <a:srgbClr val="FF2712"/>
                          </a:solidFill>
                          <a:effectLst/>
                          <a:latin typeface="Optima" charset="0"/>
                          <a:ea typeface="ヒラギノ角ゴ ProN W3" charset="0"/>
                          <a:cs typeface="Optima" charset="0"/>
                          <a:sym typeface="Optima" charset="0"/>
                        </a:rPr>
                        <a:t>r</a:t>
                      </a:r>
                      <a:r>
                        <a:rPr kumimoji="0" lang="en-US" sz="2500" b="0" i="0" u="none" strike="noStrike" cap="none" normalizeH="0" baseline="-6000">
                          <a:ln>
                            <a:noFill/>
                          </a:ln>
                          <a:solidFill>
                            <a:srgbClr val="FF2712"/>
                          </a:solidFill>
                          <a:effectLst/>
                          <a:latin typeface="Optima" charset="0"/>
                          <a:ea typeface="ヒラギノ角ゴ ProN W3" charset="0"/>
                          <a:cs typeface="Optima" charset="0"/>
                          <a:sym typeface="Optima" charset="0"/>
                        </a:rPr>
                        <a:t>adult-store</a:t>
                      </a:r>
                    </a:p>
                  </a:txBody>
                  <a:tcPr marL="35718" marR="35718" marT="35718" marB="357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2500" b="0" i="0" u="none" strike="noStrike" cap="none" normalizeH="0" baseline="0">
                          <a:ln>
                            <a:noFill/>
                          </a:ln>
                          <a:solidFill>
                            <a:schemeClr val="tx1"/>
                          </a:solidFill>
                          <a:effectLst/>
                          <a:latin typeface="Optima" charset="0"/>
                          <a:ea typeface="ヒラギノ角ゴ ProN W3" charset="0"/>
                          <a:cs typeface="Optima" charset="0"/>
                          <a:sym typeface="Optima" charset="0"/>
                        </a:rPr>
                        <a:t>-</a:t>
                      </a:r>
                    </a:p>
                  </a:txBody>
                  <a:tcPr marL="35718" marR="35718" marT="35718" marB="357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2500" b="0" i="0" u="none" strike="noStrike" cap="none" normalizeH="0" baseline="0">
                          <a:ln>
                            <a:noFill/>
                          </a:ln>
                          <a:solidFill>
                            <a:schemeClr val="tx1"/>
                          </a:solidFill>
                          <a:effectLst/>
                          <a:latin typeface="Optima" charset="0"/>
                          <a:ea typeface="ヒラギノ角ゴ ProN W3" charset="0"/>
                          <a:cs typeface="Optima" charset="0"/>
                          <a:sym typeface="Optima" charset="0"/>
                        </a:rPr>
                        <a:t>r</a:t>
                      </a:r>
                      <a:r>
                        <a:rPr kumimoji="0" lang="en-US" sz="2500" b="0" i="0" u="none" strike="noStrike" cap="none" normalizeH="0" baseline="-6000">
                          <a:ln>
                            <a:noFill/>
                          </a:ln>
                          <a:solidFill>
                            <a:schemeClr val="tx1"/>
                          </a:solidFill>
                          <a:effectLst/>
                          <a:latin typeface="Optima" charset="0"/>
                          <a:ea typeface="ヒラギノ角ゴ ProN W3" charset="0"/>
                          <a:cs typeface="Optima" charset="0"/>
                          <a:sym typeface="Optima" charset="0"/>
                        </a:rPr>
                        <a:t>adult-child</a:t>
                      </a:r>
                    </a:p>
                  </a:txBody>
                  <a:tcPr marL="35718" marR="35718" marT="35718" marB="357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2500" b="0" i="0" u="none" strike="noStrike" cap="none" normalizeH="0" baseline="0">
                          <a:ln>
                            <a:noFill/>
                          </a:ln>
                          <a:solidFill>
                            <a:schemeClr val="tx1"/>
                          </a:solidFill>
                          <a:effectLst/>
                          <a:latin typeface="Optima" charset="0"/>
                          <a:ea typeface="ヒラギノ角ゴ ProN W3" charset="0"/>
                          <a:cs typeface="Optima" charset="0"/>
                          <a:sym typeface="Optima" charset="0"/>
                        </a:rPr>
                        <a:t>r</a:t>
                      </a:r>
                      <a:r>
                        <a:rPr kumimoji="0" lang="en-US" sz="2500" b="0" i="0" u="none" strike="noStrike" cap="none" normalizeH="0" baseline="-6000">
                          <a:ln>
                            <a:noFill/>
                          </a:ln>
                          <a:solidFill>
                            <a:schemeClr val="tx1"/>
                          </a:solidFill>
                          <a:effectLst/>
                          <a:latin typeface="Optima" charset="0"/>
                          <a:ea typeface="ヒラギノ角ゴ ProN W3" charset="0"/>
                          <a:cs typeface="Optima" charset="0"/>
                          <a:sym typeface="Optima" charset="0"/>
                        </a:rPr>
                        <a:t>adult-thief</a:t>
                      </a:r>
                    </a:p>
                  </a:txBody>
                  <a:tcPr marL="35718" marR="35718" marT="35718" marB="357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2"/>
                  </a:ext>
                </a:extLst>
              </a:tr>
              <a:tr h="774627">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2500" b="0" i="0" u="none" strike="noStrike" cap="none" normalizeH="0" baseline="0">
                          <a:ln>
                            <a:noFill/>
                          </a:ln>
                          <a:solidFill>
                            <a:schemeClr val="tx1"/>
                          </a:solidFill>
                          <a:effectLst/>
                          <a:latin typeface="Optima" charset="0"/>
                          <a:ea typeface="ヒラギノ角ゴ ProN W3" charset="0"/>
                          <a:cs typeface="Optima" charset="0"/>
                          <a:sym typeface="Optima" charset="0"/>
                        </a:rPr>
                        <a:t>Child</a:t>
                      </a:r>
                    </a:p>
                  </a:txBody>
                  <a:tcPr marL="35718" marR="35718" marT="35718" marB="357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2500" b="0" i="0" u="none" strike="noStrike" cap="none" normalizeH="0" baseline="0">
                          <a:ln>
                            <a:noFill/>
                          </a:ln>
                          <a:solidFill>
                            <a:srgbClr val="FF2712"/>
                          </a:solidFill>
                          <a:effectLst/>
                          <a:latin typeface="Optima" charset="0"/>
                          <a:ea typeface="ヒラギノ角ゴ ProN W3" charset="0"/>
                          <a:cs typeface="Optima" charset="0"/>
                          <a:sym typeface="Optima" charset="0"/>
                        </a:rPr>
                        <a:t>r</a:t>
                      </a:r>
                      <a:r>
                        <a:rPr kumimoji="0" lang="en-US" sz="2500" b="0" i="0" u="none" strike="noStrike" cap="none" normalizeH="0" baseline="-6000">
                          <a:ln>
                            <a:noFill/>
                          </a:ln>
                          <a:solidFill>
                            <a:srgbClr val="FF2712"/>
                          </a:solidFill>
                          <a:effectLst/>
                          <a:latin typeface="Optima" charset="0"/>
                          <a:ea typeface="ヒラギノ角ゴ ProN W3" charset="0"/>
                          <a:cs typeface="Optima" charset="0"/>
                          <a:sym typeface="Optima" charset="0"/>
                        </a:rPr>
                        <a:t>child-store</a:t>
                      </a:r>
                    </a:p>
                  </a:txBody>
                  <a:tcPr marL="35718" marR="35718" marT="35718" marB="357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2500" b="0" i="0" u="none" strike="noStrike" cap="none" normalizeH="0" baseline="0">
                          <a:ln>
                            <a:noFill/>
                          </a:ln>
                          <a:solidFill>
                            <a:schemeClr val="tx1"/>
                          </a:solidFill>
                          <a:effectLst/>
                          <a:latin typeface="Optima" charset="0"/>
                          <a:ea typeface="ヒラギノ角ゴ ProN W3" charset="0"/>
                          <a:cs typeface="Optima" charset="0"/>
                          <a:sym typeface="Optima" charset="0"/>
                        </a:rPr>
                        <a:t>r</a:t>
                      </a:r>
                      <a:r>
                        <a:rPr kumimoji="0" lang="en-US" sz="2500" b="0" i="0" u="none" strike="noStrike" cap="none" normalizeH="0" baseline="-6000">
                          <a:ln>
                            <a:noFill/>
                          </a:ln>
                          <a:solidFill>
                            <a:schemeClr val="tx1"/>
                          </a:solidFill>
                          <a:effectLst/>
                          <a:latin typeface="Optima" charset="0"/>
                          <a:ea typeface="ヒラギノ角ゴ ProN W3" charset="0"/>
                          <a:cs typeface="Optima" charset="0"/>
                          <a:sym typeface="Optima" charset="0"/>
                        </a:rPr>
                        <a:t>child-adult</a:t>
                      </a:r>
                    </a:p>
                  </a:txBody>
                  <a:tcPr marL="35718" marR="35718" marT="35718" marB="357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2500" b="0" i="0" u="none" strike="noStrike" cap="none" normalizeH="0" baseline="0">
                          <a:ln>
                            <a:noFill/>
                          </a:ln>
                          <a:solidFill>
                            <a:schemeClr val="tx1"/>
                          </a:solidFill>
                          <a:effectLst/>
                          <a:latin typeface="Optima" charset="0"/>
                          <a:ea typeface="ヒラギノ角ゴ ProN W3" charset="0"/>
                          <a:cs typeface="Optima" charset="0"/>
                          <a:sym typeface="Optima" charset="0"/>
                        </a:rPr>
                        <a:t>-</a:t>
                      </a:r>
                    </a:p>
                  </a:txBody>
                  <a:tcPr marL="35718" marR="35718" marT="35718" marB="357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2500" b="0" i="0" u="none" strike="noStrike" cap="none" normalizeH="0" baseline="0">
                          <a:ln>
                            <a:noFill/>
                          </a:ln>
                          <a:solidFill>
                            <a:schemeClr val="tx1"/>
                          </a:solidFill>
                          <a:effectLst/>
                          <a:latin typeface="Optima" charset="0"/>
                          <a:ea typeface="ヒラギノ角ゴ ProN W3" charset="0"/>
                          <a:cs typeface="Optima" charset="0"/>
                          <a:sym typeface="Optima" charset="0"/>
                        </a:rPr>
                        <a:t>r</a:t>
                      </a:r>
                      <a:r>
                        <a:rPr kumimoji="0" lang="en-US" sz="2500" b="0" i="0" u="none" strike="noStrike" cap="none" normalizeH="0" baseline="-6000">
                          <a:ln>
                            <a:noFill/>
                          </a:ln>
                          <a:solidFill>
                            <a:schemeClr val="tx1"/>
                          </a:solidFill>
                          <a:effectLst/>
                          <a:latin typeface="Optima" charset="0"/>
                          <a:ea typeface="ヒラギノ角ゴ ProN W3" charset="0"/>
                          <a:cs typeface="Optima" charset="0"/>
                          <a:sym typeface="Optima" charset="0"/>
                        </a:rPr>
                        <a:t>child-thief</a:t>
                      </a:r>
                    </a:p>
                  </a:txBody>
                  <a:tcPr marL="35718" marR="35718" marT="35718" marB="357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3"/>
                  </a:ext>
                </a:extLst>
              </a:tr>
              <a:tr h="774627">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2500" b="0" i="0" u="none" strike="noStrike" cap="none" normalizeH="0" baseline="0">
                          <a:ln>
                            <a:noFill/>
                          </a:ln>
                          <a:solidFill>
                            <a:schemeClr val="tx1"/>
                          </a:solidFill>
                          <a:effectLst/>
                          <a:latin typeface="Optima" charset="0"/>
                          <a:ea typeface="ヒラギノ角ゴ ProN W3" charset="0"/>
                          <a:cs typeface="Optima" charset="0"/>
                          <a:sym typeface="Optima" charset="0"/>
                        </a:rPr>
                        <a:t>Thief</a:t>
                      </a:r>
                    </a:p>
                  </a:txBody>
                  <a:tcPr marL="35718" marR="35718" marT="35718" marB="357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2500" b="0" i="0" u="none" strike="noStrike" cap="none" normalizeH="0" baseline="0">
                          <a:ln>
                            <a:noFill/>
                          </a:ln>
                          <a:solidFill>
                            <a:srgbClr val="FF2712"/>
                          </a:solidFill>
                          <a:effectLst/>
                          <a:latin typeface="Optima" charset="0"/>
                          <a:ea typeface="ヒラギノ角ゴ ProN W3" charset="0"/>
                          <a:cs typeface="Optima" charset="0"/>
                          <a:sym typeface="Optima" charset="0"/>
                        </a:rPr>
                        <a:t>r</a:t>
                      </a:r>
                      <a:r>
                        <a:rPr kumimoji="0" lang="en-US" sz="2500" b="0" i="0" u="none" strike="noStrike" cap="none" normalizeH="0" baseline="-6000">
                          <a:ln>
                            <a:noFill/>
                          </a:ln>
                          <a:solidFill>
                            <a:srgbClr val="FF2712"/>
                          </a:solidFill>
                          <a:effectLst/>
                          <a:latin typeface="Optima" charset="0"/>
                          <a:ea typeface="ヒラギノ角ゴ ProN W3" charset="0"/>
                          <a:cs typeface="Optima" charset="0"/>
                          <a:sym typeface="Optima" charset="0"/>
                        </a:rPr>
                        <a:t>thief-store</a:t>
                      </a:r>
                    </a:p>
                  </a:txBody>
                  <a:tcPr marL="35718" marR="35718" marT="35718" marB="357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2500" b="0" i="0" u="none" strike="noStrike" cap="none" normalizeH="0" baseline="0">
                          <a:ln>
                            <a:noFill/>
                          </a:ln>
                          <a:solidFill>
                            <a:schemeClr val="tx1"/>
                          </a:solidFill>
                          <a:effectLst/>
                          <a:latin typeface="Optima" charset="0"/>
                          <a:ea typeface="ヒラギノ角ゴ ProN W3" charset="0"/>
                          <a:cs typeface="Optima" charset="0"/>
                          <a:sym typeface="Optima" charset="0"/>
                        </a:rPr>
                        <a:t>r</a:t>
                      </a:r>
                      <a:r>
                        <a:rPr kumimoji="0" lang="en-US" sz="2500" b="0" i="0" u="none" strike="noStrike" cap="none" normalizeH="0" baseline="-6000">
                          <a:ln>
                            <a:noFill/>
                          </a:ln>
                          <a:solidFill>
                            <a:schemeClr val="tx1"/>
                          </a:solidFill>
                          <a:effectLst/>
                          <a:latin typeface="Optima" charset="0"/>
                          <a:ea typeface="ヒラギノ角ゴ ProN W3" charset="0"/>
                          <a:cs typeface="Optima" charset="0"/>
                          <a:sym typeface="Optima" charset="0"/>
                        </a:rPr>
                        <a:t>thief-adult</a:t>
                      </a:r>
                    </a:p>
                  </a:txBody>
                  <a:tcPr marL="35718" marR="35718" marT="35718" marB="357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2500" b="0" i="0" u="none" strike="noStrike" cap="none" normalizeH="0" baseline="0">
                          <a:ln>
                            <a:noFill/>
                          </a:ln>
                          <a:solidFill>
                            <a:schemeClr val="tx1"/>
                          </a:solidFill>
                          <a:effectLst/>
                          <a:latin typeface="Optima" charset="0"/>
                          <a:ea typeface="ヒラギノ角ゴ ProN W3" charset="0"/>
                          <a:cs typeface="Optima" charset="0"/>
                          <a:sym typeface="Optima" charset="0"/>
                        </a:rPr>
                        <a:t>r</a:t>
                      </a:r>
                      <a:r>
                        <a:rPr kumimoji="0" lang="en-US" sz="2500" b="0" i="0" u="none" strike="noStrike" cap="none" normalizeH="0" baseline="-6000">
                          <a:ln>
                            <a:noFill/>
                          </a:ln>
                          <a:solidFill>
                            <a:schemeClr val="tx1"/>
                          </a:solidFill>
                          <a:effectLst/>
                          <a:latin typeface="Optima" charset="0"/>
                          <a:ea typeface="ヒラギノ角ゴ ProN W3" charset="0"/>
                          <a:cs typeface="Optima" charset="0"/>
                          <a:sym typeface="Optima" charset="0"/>
                        </a:rPr>
                        <a:t>thief-child</a:t>
                      </a:r>
                    </a:p>
                  </a:txBody>
                  <a:tcPr marL="35718" marR="35718" marT="35718" marB="357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2500" b="0" i="0" u="none" strike="noStrike" cap="none" normalizeH="0" baseline="0">
                          <a:ln>
                            <a:noFill/>
                          </a:ln>
                          <a:solidFill>
                            <a:schemeClr val="tx1"/>
                          </a:solidFill>
                          <a:effectLst/>
                          <a:latin typeface="Optima" charset="0"/>
                          <a:ea typeface="ヒラギノ角ゴ ProN W3" charset="0"/>
                          <a:cs typeface="Optima" charset="0"/>
                          <a:sym typeface="Optima" charset="0"/>
                        </a:rPr>
                        <a:t>-</a:t>
                      </a:r>
                    </a:p>
                  </a:txBody>
                  <a:tcPr marL="35718" marR="35718" marT="35718" marB="357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4"/>
                  </a:ext>
                </a:extLst>
              </a:tr>
            </a:tbl>
          </a:graphicData>
        </a:graphic>
      </p:graphicFrame>
      <p:graphicFrame>
        <p:nvGraphicFramePr>
          <p:cNvPr id="68695" name="Group 87"/>
          <p:cNvGraphicFramePr>
            <a:graphicFrameLocks noGrp="1"/>
          </p:cNvGraphicFramePr>
          <p:nvPr>
            <p:extLst>
              <p:ext uri="{D42A27DB-BD31-4B8C-83A1-F6EECF244321}">
                <p14:modId xmlns:p14="http://schemas.microsoft.com/office/powerpoint/2010/main" val="2584847200"/>
              </p:ext>
            </p:extLst>
          </p:nvPr>
        </p:nvGraphicFramePr>
        <p:xfrm>
          <a:off x="2408152" y="214412"/>
          <a:ext cx="7366765" cy="3873135"/>
        </p:xfrm>
        <a:graphic>
          <a:graphicData uri="http://schemas.openxmlformats.org/drawingml/2006/table">
            <a:tbl>
              <a:tblPr/>
              <a:tblGrid>
                <a:gridCol w="1473353">
                  <a:extLst>
                    <a:ext uri="{9D8B030D-6E8A-4147-A177-3AD203B41FA5}">
                      <a16:colId xmlns:a16="http://schemas.microsoft.com/office/drawing/2014/main" val="20000"/>
                    </a:ext>
                  </a:extLst>
                </a:gridCol>
                <a:gridCol w="1473353">
                  <a:extLst>
                    <a:ext uri="{9D8B030D-6E8A-4147-A177-3AD203B41FA5}">
                      <a16:colId xmlns:a16="http://schemas.microsoft.com/office/drawing/2014/main" val="20001"/>
                    </a:ext>
                  </a:extLst>
                </a:gridCol>
                <a:gridCol w="1473353">
                  <a:extLst>
                    <a:ext uri="{9D8B030D-6E8A-4147-A177-3AD203B41FA5}">
                      <a16:colId xmlns:a16="http://schemas.microsoft.com/office/drawing/2014/main" val="20002"/>
                    </a:ext>
                  </a:extLst>
                </a:gridCol>
                <a:gridCol w="1473353">
                  <a:extLst>
                    <a:ext uri="{9D8B030D-6E8A-4147-A177-3AD203B41FA5}">
                      <a16:colId xmlns:a16="http://schemas.microsoft.com/office/drawing/2014/main" val="20003"/>
                    </a:ext>
                  </a:extLst>
                </a:gridCol>
                <a:gridCol w="1473353">
                  <a:extLst>
                    <a:ext uri="{9D8B030D-6E8A-4147-A177-3AD203B41FA5}">
                      <a16:colId xmlns:a16="http://schemas.microsoft.com/office/drawing/2014/main" val="20004"/>
                    </a:ext>
                  </a:extLst>
                </a:gridCol>
              </a:tblGrid>
              <a:tr h="774627">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2500" b="1" i="0" u="none" strike="noStrike" cap="none" normalizeH="0" baseline="0">
                          <a:ln>
                            <a:noFill/>
                          </a:ln>
                          <a:solidFill>
                            <a:schemeClr val="tx1"/>
                          </a:solidFill>
                          <a:effectLst/>
                          <a:latin typeface="Optima" charset="0"/>
                          <a:ea typeface="ヒラギノ角ゴ ProN W3" charset="0"/>
                          <a:cs typeface="Optima" charset="0"/>
                          <a:sym typeface="Optima" charset="0"/>
                        </a:rPr>
                        <a:t>From \ To</a:t>
                      </a:r>
                    </a:p>
                  </a:txBody>
                  <a:tcPr marL="35718" marR="35718" marT="35718" marB="357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2500" b="0" i="0" u="none" strike="noStrike" cap="none" normalizeH="0" baseline="0">
                          <a:ln>
                            <a:noFill/>
                          </a:ln>
                          <a:solidFill>
                            <a:schemeClr val="tx1"/>
                          </a:solidFill>
                          <a:effectLst/>
                          <a:latin typeface="Optima" charset="0"/>
                          <a:ea typeface="ヒラギノ角ゴ ProN W3" charset="0"/>
                          <a:cs typeface="Optima" charset="0"/>
                          <a:sym typeface="Optima" charset="0"/>
                        </a:rPr>
                        <a:t>Store</a:t>
                      </a:r>
                    </a:p>
                  </a:txBody>
                  <a:tcPr marL="35718" marR="35718" marT="35718" marB="357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2500" b="0" i="0" u="none" strike="noStrike" cap="none" normalizeH="0" baseline="0">
                          <a:ln>
                            <a:noFill/>
                          </a:ln>
                          <a:solidFill>
                            <a:schemeClr val="tx1"/>
                          </a:solidFill>
                          <a:effectLst/>
                          <a:latin typeface="Optima" charset="0"/>
                          <a:ea typeface="ヒラギノ角ゴ ProN W3" charset="0"/>
                          <a:cs typeface="Optima" charset="0"/>
                          <a:sym typeface="Optima" charset="0"/>
                        </a:rPr>
                        <a:t>Adult</a:t>
                      </a:r>
                    </a:p>
                  </a:txBody>
                  <a:tcPr marL="35718" marR="35718" marT="35718" marB="357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2500" b="0" i="0" u="none" strike="noStrike" cap="none" normalizeH="0" baseline="0">
                          <a:ln>
                            <a:noFill/>
                          </a:ln>
                          <a:solidFill>
                            <a:schemeClr val="tx1"/>
                          </a:solidFill>
                          <a:effectLst/>
                          <a:latin typeface="Optima" charset="0"/>
                          <a:ea typeface="ヒラギノ角ゴ ProN W3" charset="0"/>
                          <a:cs typeface="Optima" charset="0"/>
                          <a:sym typeface="Optima" charset="0"/>
                        </a:rPr>
                        <a:t>Child</a:t>
                      </a:r>
                    </a:p>
                  </a:txBody>
                  <a:tcPr marL="35718" marR="35718" marT="35718" marB="357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2500" b="0" i="0" u="none" strike="noStrike" cap="none" normalizeH="0" baseline="0">
                          <a:ln>
                            <a:noFill/>
                          </a:ln>
                          <a:solidFill>
                            <a:schemeClr val="tx1"/>
                          </a:solidFill>
                          <a:effectLst/>
                          <a:latin typeface="Optima" charset="0"/>
                          <a:ea typeface="ヒラギノ角ゴ ProN W3" charset="0"/>
                          <a:cs typeface="Optima" charset="0"/>
                          <a:sym typeface="Optima" charset="0"/>
                        </a:rPr>
                        <a:t>Thief</a:t>
                      </a:r>
                    </a:p>
                  </a:txBody>
                  <a:tcPr marL="35718" marR="35718" marT="35718" marB="357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774627">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2500" b="0" i="0" u="none" strike="noStrike" cap="none" normalizeH="0" baseline="0">
                          <a:ln>
                            <a:noFill/>
                          </a:ln>
                          <a:solidFill>
                            <a:schemeClr val="tx1"/>
                          </a:solidFill>
                          <a:effectLst/>
                          <a:latin typeface="Optima" charset="0"/>
                          <a:ea typeface="ヒラギノ角ゴ ProN W3" charset="0"/>
                          <a:cs typeface="Optima" charset="0"/>
                          <a:sym typeface="Optima" charset="0"/>
                        </a:rPr>
                        <a:t>Store</a:t>
                      </a:r>
                    </a:p>
                  </a:txBody>
                  <a:tcPr marL="35718" marR="35718" marT="35718" marB="357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2500" b="0" i="0" u="none" strike="noStrike" cap="none" normalizeH="0" baseline="0">
                          <a:ln>
                            <a:noFill/>
                          </a:ln>
                          <a:solidFill>
                            <a:schemeClr val="tx1"/>
                          </a:solidFill>
                          <a:effectLst/>
                          <a:latin typeface="Optima" charset="0"/>
                          <a:ea typeface="ヒラギノ角ゴ ProN W3" charset="0"/>
                          <a:cs typeface="Optima" charset="0"/>
                          <a:sym typeface="Optima" charset="0"/>
                        </a:rPr>
                        <a:t>-</a:t>
                      </a:r>
                    </a:p>
                  </a:txBody>
                  <a:tcPr marL="35718" marR="35718" marT="35718" marB="357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2500" b="0" i="0" u="none" strike="noStrike" cap="none" normalizeH="0" baseline="0">
                          <a:ln>
                            <a:noFill/>
                          </a:ln>
                          <a:solidFill>
                            <a:schemeClr val="tx1"/>
                          </a:solidFill>
                          <a:effectLst/>
                          <a:latin typeface="Optima" charset="0"/>
                          <a:ea typeface="ヒラギノ角ゴ ProN W3" charset="0"/>
                          <a:cs typeface="Optima" charset="0"/>
                          <a:sym typeface="Optima" charset="0"/>
                        </a:rPr>
                        <a:t>r</a:t>
                      </a:r>
                      <a:r>
                        <a:rPr kumimoji="0" lang="en-US" sz="2500" b="0" i="0" u="none" strike="noStrike" cap="none" normalizeH="0" baseline="-6000">
                          <a:ln>
                            <a:noFill/>
                          </a:ln>
                          <a:solidFill>
                            <a:schemeClr val="tx1"/>
                          </a:solidFill>
                          <a:effectLst/>
                          <a:latin typeface="Optima" charset="0"/>
                          <a:ea typeface="ヒラギノ角ゴ ProN W3" charset="0"/>
                          <a:cs typeface="Optima" charset="0"/>
                          <a:sym typeface="Optima" charset="0"/>
                        </a:rPr>
                        <a:t>store-adult</a:t>
                      </a:r>
                    </a:p>
                  </a:txBody>
                  <a:tcPr marL="35718" marR="35718" marT="35718" marB="357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2500" b="0" i="0" u="none" strike="noStrike" cap="none" normalizeH="0" baseline="0">
                          <a:ln>
                            <a:noFill/>
                          </a:ln>
                          <a:solidFill>
                            <a:schemeClr val="tx1"/>
                          </a:solidFill>
                          <a:effectLst/>
                          <a:latin typeface="Optima" charset="0"/>
                          <a:ea typeface="ヒラギノ角ゴ ProN W3" charset="0"/>
                          <a:cs typeface="Optima" charset="0"/>
                          <a:sym typeface="Optima" charset="0"/>
                        </a:rPr>
                        <a:t>r</a:t>
                      </a:r>
                      <a:r>
                        <a:rPr kumimoji="0" lang="en-US" sz="2500" b="0" i="0" u="none" strike="noStrike" cap="none" normalizeH="0" baseline="-6000">
                          <a:ln>
                            <a:noFill/>
                          </a:ln>
                          <a:solidFill>
                            <a:schemeClr val="tx1"/>
                          </a:solidFill>
                          <a:effectLst/>
                          <a:latin typeface="Optima" charset="0"/>
                          <a:ea typeface="ヒラギノ角ゴ ProN W3" charset="0"/>
                          <a:cs typeface="Optima" charset="0"/>
                          <a:sym typeface="Optima" charset="0"/>
                        </a:rPr>
                        <a:t>store-child</a:t>
                      </a:r>
                    </a:p>
                  </a:txBody>
                  <a:tcPr marL="35718" marR="35718" marT="35718" marB="357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2500" b="0" i="0" u="none" strike="noStrike" cap="none" normalizeH="0" baseline="0">
                          <a:ln>
                            <a:noFill/>
                          </a:ln>
                          <a:solidFill>
                            <a:schemeClr val="tx1"/>
                          </a:solidFill>
                          <a:effectLst/>
                          <a:latin typeface="Optima" charset="0"/>
                          <a:ea typeface="ヒラギノ角ゴ ProN W3" charset="0"/>
                          <a:cs typeface="Optima" charset="0"/>
                          <a:sym typeface="Optima" charset="0"/>
                        </a:rPr>
                        <a:t>r</a:t>
                      </a:r>
                      <a:r>
                        <a:rPr kumimoji="0" lang="en-US" sz="2500" b="0" i="0" u="none" strike="noStrike" cap="none" normalizeH="0" baseline="-6000">
                          <a:ln>
                            <a:noFill/>
                          </a:ln>
                          <a:solidFill>
                            <a:schemeClr val="tx1"/>
                          </a:solidFill>
                          <a:effectLst/>
                          <a:latin typeface="Optima" charset="0"/>
                          <a:ea typeface="ヒラギノ角ゴ ProN W3" charset="0"/>
                          <a:cs typeface="Optima" charset="0"/>
                          <a:sym typeface="Optima" charset="0"/>
                        </a:rPr>
                        <a:t>store-thief</a:t>
                      </a:r>
                    </a:p>
                  </a:txBody>
                  <a:tcPr marL="35718" marR="35718" marT="35718" marB="357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1"/>
                  </a:ext>
                </a:extLst>
              </a:tr>
              <a:tr h="774627">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2500" b="0" i="0" u="none" strike="noStrike" cap="none" normalizeH="0" baseline="0">
                          <a:ln>
                            <a:noFill/>
                          </a:ln>
                          <a:solidFill>
                            <a:schemeClr val="tx1"/>
                          </a:solidFill>
                          <a:effectLst/>
                          <a:latin typeface="Optima" charset="0"/>
                          <a:ea typeface="ヒラギノ角ゴ ProN W3" charset="0"/>
                          <a:cs typeface="Optima" charset="0"/>
                          <a:sym typeface="Optima" charset="0"/>
                        </a:rPr>
                        <a:t>Adult</a:t>
                      </a:r>
                    </a:p>
                  </a:txBody>
                  <a:tcPr marL="35718" marR="35718" marT="35718" marB="357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2500" b="0" i="0" u="none" strike="noStrike" cap="none" normalizeH="0" baseline="0" dirty="0" err="1">
                          <a:ln>
                            <a:noFill/>
                          </a:ln>
                          <a:solidFill>
                            <a:srgbClr val="C00000"/>
                          </a:solidFill>
                          <a:effectLst/>
                          <a:latin typeface="Optima" charset="0"/>
                          <a:ea typeface="ヒラギノ角ゴ ProN W3" charset="0"/>
                          <a:cs typeface="Optima" charset="0"/>
                          <a:sym typeface="Optima" charset="0"/>
                        </a:rPr>
                        <a:t>r</a:t>
                      </a:r>
                      <a:r>
                        <a:rPr kumimoji="0" lang="en-US" sz="2500" b="0" i="0" u="none" strike="noStrike" cap="none" normalizeH="0" baseline="-6000" dirty="0" err="1">
                          <a:ln>
                            <a:noFill/>
                          </a:ln>
                          <a:solidFill>
                            <a:srgbClr val="C00000"/>
                          </a:solidFill>
                          <a:effectLst/>
                          <a:latin typeface="Optima" charset="0"/>
                          <a:ea typeface="ヒラギノ角ゴ ProN W3" charset="0"/>
                          <a:cs typeface="Optima" charset="0"/>
                          <a:sym typeface="Optima" charset="0"/>
                        </a:rPr>
                        <a:t>adult</a:t>
                      </a:r>
                      <a:r>
                        <a:rPr kumimoji="0" lang="en-US" sz="2500" b="0" i="0" u="none" strike="noStrike" cap="none" normalizeH="0" baseline="-6000" dirty="0">
                          <a:ln>
                            <a:noFill/>
                          </a:ln>
                          <a:solidFill>
                            <a:srgbClr val="C00000"/>
                          </a:solidFill>
                          <a:effectLst/>
                          <a:latin typeface="Optima" charset="0"/>
                          <a:ea typeface="ヒラギノ角ゴ ProN W3" charset="0"/>
                          <a:cs typeface="Optima" charset="0"/>
                          <a:sym typeface="Optima" charset="0"/>
                        </a:rPr>
                        <a:t>-store</a:t>
                      </a:r>
                    </a:p>
                  </a:txBody>
                  <a:tcPr marL="35718" marR="35718" marT="35718" marB="357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2500" b="0" i="0" u="none" strike="noStrike" cap="none" normalizeH="0" baseline="0">
                          <a:ln>
                            <a:noFill/>
                          </a:ln>
                          <a:solidFill>
                            <a:schemeClr val="tx1"/>
                          </a:solidFill>
                          <a:effectLst/>
                          <a:latin typeface="Optima" charset="0"/>
                          <a:ea typeface="ヒラギノ角ゴ ProN W3" charset="0"/>
                          <a:cs typeface="Optima" charset="0"/>
                          <a:sym typeface="Optima" charset="0"/>
                        </a:rPr>
                        <a:t>-</a:t>
                      </a:r>
                    </a:p>
                  </a:txBody>
                  <a:tcPr marL="35718" marR="35718" marT="35718" marB="357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2500" b="0" i="0" u="none" strike="noStrike" cap="none" normalizeH="0" baseline="0">
                          <a:ln>
                            <a:noFill/>
                          </a:ln>
                          <a:solidFill>
                            <a:schemeClr val="tx1"/>
                          </a:solidFill>
                          <a:effectLst/>
                          <a:latin typeface="Optima" charset="0"/>
                          <a:ea typeface="ヒラギノ角ゴ ProN W3" charset="0"/>
                          <a:cs typeface="Optima" charset="0"/>
                          <a:sym typeface="Optima" charset="0"/>
                        </a:rPr>
                        <a:t>r</a:t>
                      </a:r>
                      <a:r>
                        <a:rPr kumimoji="0" lang="en-US" sz="2500" b="0" i="0" u="none" strike="noStrike" cap="none" normalizeH="0" baseline="-6000">
                          <a:ln>
                            <a:noFill/>
                          </a:ln>
                          <a:solidFill>
                            <a:schemeClr val="tx1"/>
                          </a:solidFill>
                          <a:effectLst/>
                          <a:latin typeface="Optima" charset="0"/>
                          <a:ea typeface="ヒラギノ角ゴ ProN W3" charset="0"/>
                          <a:cs typeface="Optima" charset="0"/>
                          <a:sym typeface="Optima" charset="0"/>
                        </a:rPr>
                        <a:t>adult-child</a:t>
                      </a:r>
                    </a:p>
                  </a:txBody>
                  <a:tcPr marL="35718" marR="35718" marT="35718" marB="357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2500" b="0" i="0" u="none" strike="noStrike" cap="none" normalizeH="0" baseline="0">
                          <a:ln>
                            <a:noFill/>
                          </a:ln>
                          <a:solidFill>
                            <a:schemeClr val="tx1"/>
                          </a:solidFill>
                          <a:effectLst/>
                          <a:latin typeface="Optima" charset="0"/>
                          <a:ea typeface="ヒラギノ角ゴ ProN W3" charset="0"/>
                          <a:cs typeface="Optima" charset="0"/>
                          <a:sym typeface="Optima" charset="0"/>
                        </a:rPr>
                        <a:t>r</a:t>
                      </a:r>
                      <a:r>
                        <a:rPr kumimoji="0" lang="en-US" sz="2500" b="0" i="0" u="none" strike="noStrike" cap="none" normalizeH="0" baseline="-6000">
                          <a:ln>
                            <a:noFill/>
                          </a:ln>
                          <a:solidFill>
                            <a:schemeClr val="tx1"/>
                          </a:solidFill>
                          <a:effectLst/>
                          <a:latin typeface="Optima" charset="0"/>
                          <a:ea typeface="ヒラギノ角ゴ ProN W3" charset="0"/>
                          <a:cs typeface="Optima" charset="0"/>
                          <a:sym typeface="Optima" charset="0"/>
                        </a:rPr>
                        <a:t>adult-thief</a:t>
                      </a:r>
                    </a:p>
                  </a:txBody>
                  <a:tcPr marL="35718" marR="35718" marT="35718" marB="357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2"/>
                  </a:ext>
                </a:extLst>
              </a:tr>
              <a:tr h="774627">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2500" b="0" i="0" u="none" strike="noStrike" cap="none" normalizeH="0" baseline="0">
                          <a:ln>
                            <a:noFill/>
                          </a:ln>
                          <a:solidFill>
                            <a:schemeClr val="tx1"/>
                          </a:solidFill>
                          <a:effectLst/>
                          <a:latin typeface="Optima" charset="0"/>
                          <a:ea typeface="ヒラギノ角ゴ ProN W3" charset="0"/>
                          <a:cs typeface="Optima" charset="0"/>
                          <a:sym typeface="Optima" charset="0"/>
                        </a:rPr>
                        <a:t>Child</a:t>
                      </a:r>
                    </a:p>
                  </a:txBody>
                  <a:tcPr marL="35718" marR="35718" marT="35718" marB="357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2500" b="0" i="0" u="none" strike="noStrike" cap="none" normalizeH="0" baseline="0" dirty="0" err="1">
                          <a:ln>
                            <a:noFill/>
                          </a:ln>
                          <a:solidFill>
                            <a:srgbClr val="C00000"/>
                          </a:solidFill>
                          <a:effectLst/>
                          <a:latin typeface="Optima" charset="0"/>
                          <a:ea typeface="ヒラギノ角ゴ ProN W3" charset="0"/>
                          <a:cs typeface="Optima" charset="0"/>
                          <a:sym typeface="Optima" charset="0"/>
                        </a:rPr>
                        <a:t>r</a:t>
                      </a:r>
                      <a:r>
                        <a:rPr kumimoji="0" lang="en-US" sz="2500" b="0" i="0" u="none" strike="noStrike" cap="none" normalizeH="0" baseline="-6000" dirty="0" err="1">
                          <a:ln>
                            <a:noFill/>
                          </a:ln>
                          <a:solidFill>
                            <a:srgbClr val="C00000"/>
                          </a:solidFill>
                          <a:effectLst/>
                          <a:latin typeface="Optima" charset="0"/>
                          <a:ea typeface="ヒラギノ角ゴ ProN W3" charset="0"/>
                          <a:cs typeface="Optima" charset="0"/>
                          <a:sym typeface="Optima" charset="0"/>
                        </a:rPr>
                        <a:t>child</a:t>
                      </a:r>
                      <a:r>
                        <a:rPr kumimoji="0" lang="en-US" sz="2500" b="0" i="0" u="none" strike="noStrike" cap="none" normalizeH="0" baseline="-6000" dirty="0">
                          <a:ln>
                            <a:noFill/>
                          </a:ln>
                          <a:solidFill>
                            <a:srgbClr val="C00000"/>
                          </a:solidFill>
                          <a:effectLst/>
                          <a:latin typeface="Optima" charset="0"/>
                          <a:ea typeface="ヒラギノ角ゴ ProN W3" charset="0"/>
                          <a:cs typeface="Optima" charset="0"/>
                          <a:sym typeface="Optima" charset="0"/>
                        </a:rPr>
                        <a:t>-store</a:t>
                      </a:r>
                    </a:p>
                  </a:txBody>
                  <a:tcPr marL="35718" marR="35718" marT="35718" marB="357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2500" b="0" i="0" u="none" strike="noStrike" cap="none" normalizeH="0" baseline="0">
                          <a:ln>
                            <a:noFill/>
                          </a:ln>
                          <a:solidFill>
                            <a:schemeClr val="tx1"/>
                          </a:solidFill>
                          <a:effectLst/>
                          <a:latin typeface="Optima" charset="0"/>
                          <a:ea typeface="ヒラギノ角ゴ ProN W3" charset="0"/>
                          <a:cs typeface="Optima" charset="0"/>
                          <a:sym typeface="Optima" charset="0"/>
                        </a:rPr>
                        <a:t>r</a:t>
                      </a:r>
                      <a:r>
                        <a:rPr kumimoji="0" lang="en-US" sz="2500" b="0" i="0" u="none" strike="noStrike" cap="none" normalizeH="0" baseline="-6000">
                          <a:ln>
                            <a:noFill/>
                          </a:ln>
                          <a:solidFill>
                            <a:schemeClr val="tx1"/>
                          </a:solidFill>
                          <a:effectLst/>
                          <a:latin typeface="Optima" charset="0"/>
                          <a:ea typeface="ヒラギノ角ゴ ProN W3" charset="0"/>
                          <a:cs typeface="Optima" charset="0"/>
                          <a:sym typeface="Optima" charset="0"/>
                        </a:rPr>
                        <a:t>child-adult</a:t>
                      </a:r>
                    </a:p>
                  </a:txBody>
                  <a:tcPr marL="35718" marR="35718" marT="35718" marB="357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2500" b="0" i="0" u="none" strike="noStrike" cap="none" normalizeH="0" baseline="0">
                          <a:ln>
                            <a:noFill/>
                          </a:ln>
                          <a:solidFill>
                            <a:schemeClr val="tx1"/>
                          </a:solidFill>
                          <a:effectLst/>
                          <a:latin typeface="Optima" charset="0"/>
                          <a:ea typeface="ヒラギノ角ゴ ProN W3" charset="0"/>
                          <a:cs typeface="Optima" charset="0"/>
                          <a:sym typeface="Optima" charset="0"/>
                        </a:rPr>
                        <a:t>-</a:t>
                      </a:r>
                    </a:p>
                  </a:txBody>
                  <a:tcPr marL="35718" marR="35718" marT="35718" marB="357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2500" b="0" i="0" u="none" strike="noStrike" cap="none" normalizeH="0" baseline="0">
                          <a:ln>
                            <a:noFill/>
                          </a:ln>
                          <a:solidFill>
                            <a:schemeClr val="tx1"/>
                          </a:solidFill>
                          <a:effectLst/>
                          <a:latin typeface="Optima" charset="0"/>
                          <a:ea typeface="ヒラギノ角ゴ ProN W3" charset="0"/>
                          <a:cs typeface="Optima" charset="0"/>
                          <a:sym typeface="Optima" charset="0"/>
                        </a:rPr>
                        <a:t>r</a:t>
                      </a:r>
                      <a:r>
                        <a:rPr kumimoji="0" lang="en-US" sz="2500" b="0" i="0" u="none" strike="noStrike" cap="none" normalizeH="0" baseline="-6000">
                          <a:ln>
                            <a:noFill/>
                          </a:ln>
                          <a:solidFill>
                            <a:schemeClr val="tx1"/>
                          </a:solidFill>
                          <a:effectLst/>
                          <a:latin typeface="Optima" charset="0"/>
                          <a:ea typeface="ヒラギノ角ゴ ProN W3" charset="0"/>
                          <a:cs typeface="Optima" charset="0"/>
                          <a:sym typeface="Optima" charset="0"/>
                        </a:rPr>
                        <a:t>child-thief</a:t>
                      </a:r>
                    </a:p>
                  </a:txBody>
                  <a:tcPr marL="35718" marR="35718" marT="35718" marB="357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3"/>
                  </a:ext>
                </a:extLst>
              </a:tr>
              <a:tr h="774627">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2500" b="0" i="0" u="none" strike="noStrike" cap="none" normalizeH="0" baseline="0">
                          <a:ln>
                            <a:noFill/>
                          </a:ln>
                          <a:solidFill>
                            <a:schemeClr val="tx1"/>
                          </a:solidFill>
                          <a:effectLst/>
                          <a:latin typeface="Optima" charset="0"/>
                          <a:ea typeface="ヒラギノ角ゴ ProN W3" charset="0"/>
                          <a:cs typeface="Optima" charset="0"/>
                          <a:sym typeface="Optima" charset="0"/>
                        </a:rPr>
                        <a:t>Thief</a:t>
                      </a:r>
                    </a:p>
                  </a:txBody>
                  <a:tcPr marL="35718" marR="35718" marT="35718" marB="357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2500" b="0" i="0" u="none" strike="noStrike" cap="none" normalizeH="0" baseline="0" dirty="0" err="1">
                          <a:ln>
                            <a:noFill/>
                          </a:ln>
                          <a:solidFill>
                            <a:srgbClr val="C00000"/>
                          </a:solidFill>
                          <a:effectLst/>
                          <a:latin typeface="Optima" charset="0"/>
                          <a:ea typeface="ヒラギノ角ゴ ProN W3" charset="0"/>
                          <a:cs typeface="Optima" charset="0"/>
                          <a:sym typeface="Optima" charset="0"/>
                        </a:rPr>
                        <a:t>r</a:t>
                      </a:r>
                      <a:r>
                        <a:rPr kumimoji="0" lang="en-US" sz="2500" b="0" i="0" u="none" strike="noStrike" cap="none" normalizeH="0" baseline="-6000" dirty="0" err="1">
                          <a:ln>
                            <a:noFill/>
                          </a:ln>
                          <a:solidFill>
                            <a:srgbClr val="C00000"/>
                          </a:solidFill>
                          <a:effectLst/>
                          <a:latin typeface="Optima" charset="0"/>
                          <a:ea typeface="ヒラギノ角ゴ ProN W3" charset="0"/>
                          <a:cs typeface="Optima" charset="0"/>
                          <a:sym typeface="Optima" charset="0"/>
                        </a:rPr>
                        <a:t>thief</a:t>
                      </a:r>
                      <a:r>
                        <a:rPr kumimoji="0" lang="en-US" sz="2500" b="0" i="0" u="none" strike="noStrike" cap="none" normalizeH="0" baseline="-6000" dirty="0">
                          <a:ln>
                            <a:noFill/>
                          </a:ln>
                          <a:solidFill>
                            <a:srgbClr val="C00000"/>
                          </a:solidFill>
                          <a:effectLst/>
                          <a:latin typeface="Optima" charset="0"/>
                          <a:ea typeface="ヒラギノ角ゴ ProN W3" charset="0"/>
                          <a:cs typeface="Optima" charset="0"/>
                          <a:sym typeface="Optima" charset="0"/>
                        </a:rPr>
                        <a:t>-store</a:t>
                      </a:r>
                    </a:p>
                  </a:txBody>
                  <a:tcPr marL="35718" marR="35718" marT="35718" marB="357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2500" b="0" i="0" u="none" strike="noStrike" cap="none" normalizeH="0" baseline="0">
                          <a:ln>
                            <a:noFill/>
                          </a:ln>
                          <a:solidFill>
                            <a:schemeClr val="tx1"/>
                          </a:solidFill>
                          <a:effectLst/>
                          <a:latin typeface="Optima" charset="0"/>
                          <a:ea typeface="ヒラギノ角ゴ ProN W3" charset="0"/>
                          <a:cs typeface="Optima" charset="0"/>
                          <a:sym typeface="Optima" charset="0"/>
                        </a:rPr>
                        <a:t>r</a:t>
                      </a:r>
                      <a:r>
                        <a:rPr kumimoji="0" lang="en-US" sz="2500" b="0" i="0" u="none" strike="noStrike" cap="none" normalizeH="0" baseline="-6000">
                          <a:ln>
                            <a:noFill/>
                          </a:ln>
                          <a:solidFill>
                            <a:schemeClr val="tx1"/>
                          </a:solidFill>
                          <a:effectLst/>
                          <a:latin typeface="Optima" charset="0"/>
                          <a:ea typeface="ヒラギノ角ゴ ProN W3" charset="0"/>
                          <a:cs typeface="Optima" charset="0"/>
                          <a:sym typeface="Optima" charset="0"/>
                        </a:rPr>
                        <a:t>thief-adult</a:t>
                      </a:r>
                    </a:p>
                  </a:txBody>
                  <a:tcPr marL="35718" marR="35718" marT="35718" marB="357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2500" b="0" i="0" u="none" strike="noStrike" cap="none" normalizeH="0" baseline="0">
                          <a:ln>
                            <a:noFill/>
                          </a:ln>
                          <a:solidFill>
                            <a:schemeClr val="tx1"/>
                          </a:solidFill>
                          <a:effectLst/>
                          <a:latin typeface="Optima" charset="0"/>
                          <a:ea typeface="ヒラギノ角ゴ ProN W3" charset="0"/>
                          <a:cs typeface="Optima" charset="0"/>
                          <a:sym typeface="Optima" charset="0"/>
                        </a:rPr>
                        <a:t>r</a:t>
                      </a:r>
                      <a:r>
                        <a:rPr kumimoji="0" lang="en-US" sz="2500" b="0" i="0" u="none" strike="noStrike" cap="none" normalizeH="0" baseline="-6000">
                          <a:ln>
                            <a:noFill/>
                          </a:ln>
                          <a:solidFill>
                            <a:schemeClr val="tx1"/>
                          </a:solidFill>
                          <a:effectLst/>
                          <a:latin typeface="Optima" charset="0"/>
                          <a:ea typeface="ヒラギノ角ゴ ProN W3" charset="0"/>
                          <a:cs typeface="Optima" charset="0"/>
                          <a:sym typeface="Optima" charset="0"/>
                        </a:rPr>
                        <a:t>thief-child</a:t>
                      </a:r>
                    </a:p>
                  </a:txBody>
                  <a:tcPr marL="35718" marR="35718" marT="35718" marB="357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2500" b="0" i="0" u="none" strike="noStrike" cap="none" normalizeH="0" baseline="0" dirty="0">
                          <a:ln>
                            <a:noFill/>
                          </a:ln>
                          <a:solidFill>
                            <a:schemeClr val="tx1"/>
                          </a:solidFill>
                          <a:effectLst/>
                          <a:latin typeface="Optima" charset="0"/>
                          <a:ea typeface="ヒラギノ角ゴ ProN W3" charset="0"/>
                          <a:cs typeface="Optima" charset="0"/>
                          <a:sym typeface="Optima" charset="0"/>
                        </a:rPr>
                        <a:t>-</a:t>
                      </a:r>
                    </a:p>
                  </a:txBody>
                  <a:tcPr marL="35718" marR="35718" marT="35718" marB="357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4"/>
                  </a:ext>
                </a:extLst>
              </a:tr>
            </a:tbl>
          </a:graphicData>
        </a:graphic>
      </p:graphicFrame>
      <p:sp>
        <p:nvSpPr>
          <p:cNvPr id="68781" name="Rectangle 173"/>
          <p:cNvSpPr>
            <a:spLocks/>
          </p:cNvSpPr>
          <p:nvPr/>
        </p:nvSpPr>
        <p:spPr bwMode="auto">
          <a:xfrm>
            <a:off x="1524141" y="4237112"/>
            <a:ext cx="9142605" cy="9733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nchor="ctr"/>
          <a:lstStyle/>
          <a:p>
            <a:pPr algn="ctr" defTabSz="642915" fontAlgn="base">
              <a:spcBef>
                <a:spcPct val="0"/>
              </a:spcBef>
              <a:spcAft>
                <a:spcPct val="0"/>
              </a:spcAft>
            </a:pPr>
            <a:r>
              <a:rPr lang="en-US" sz="2953">
                <a:solidFill>
                  <a:srgbClr val="000000"/>
                </a:solidFill>
                <a:latin typeface="Optima" charset="0"/>
                <a:ea typeface="ＭＳ Ｐゴシック" charset="0"/>
                <a:cs typeface="Optima" charset="0"/>
                <a:sym typeface="Optima" charset="0"/>
              </a:rPr>
              <a:t>Does the store ever get Twinkies back? </a:t>
            </a:r>
          </a:p>
          <a:p>
            <a:pPr algn="ctr" defTabSz="642915" fontAlgn="base">
              <a:spcBef>
                <a:spcPct val="0"/>
              </a:spcBef>
              <a:spcAft>
                <a:spcPct val="0"/>
              </a:spcAft>
            </a:pPr>
            <a:r>
              <a:rPr lang="en-US" sz="2953">
                <a:solidFill>
                  <a:srgbClr val="000000"/>
                </a:solidFill>
                <a:latin typeface="Optima" charset="0"/>
                <a:ea typeface="ＭＳ Ｐゴシック" charset="0"/>
                <a:cs typeface="Optima" charset="0"/>
                <a:sym typeface="Optima" charset="0"/>
              </a:rPr>
              <a:t>[Do people return Twinkies for a refund?]</a:t>
            </a:r>
          </a:p>
        </p:txBody>
      </p:sp>
      <p:sp>
        <p:nvSpPr>
          <p:cNvPr id="68782" name="Rectangle 174"/>
          <p:cNvSpPr>
            <a:spLocks/>
          </p:cNvSpPr>
          <p:nvPr/>
        </p:nvSpPr>
        <p:spPr bwMode="auto">
          <a:xfrm>
            <a:off x="4796209" y="5395279"/>
            <a:ext cx="2598468" cy="11036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algn="ctr" defTabSz="642915" fontAlgn="base">
              <a:spcBef>
                <a:spcPct val="0"/>
              </a:spcBef>
              <a:spcAft>
                <a:spcPct val="0"/>
              </a:spcAft>
              <a:tabLst>
                <a:tab pos="642947" algn="l"/>
                <a:tab pos="642947" algn="l"/>
              </a:tabLst>
            </a:pPr>
            <a:r>
              <a:rPr lang="en-US" sz="3586">
                <a:solidFill>
                  <a:srgbClr val="000000"/>
                </a:solidFill>
                <a:latin typeface="Optima" charset="0"/>
                <a:ea typeface="ＭＳ Ｐゴシック" charset="0"/>
                <a:cs typeface="Optima" charset="0"/>
                <a:sym typeface="Optima" charset="0"/>
              </a:rPr>
              <a:t>H</a:t>
            </a:r>
            <a:r>
              <a:rPr lang="en-US" sz="3586" baseline="-6000">
                <a:solidFill>
                  <a:srgbClr val="000000"/>
                </a:solidFill>
                <a:latin typeface="Optima" charset="0"/>
                <a:ea typeface="ＭＳ Ｐゴシック" charset="0"/>
                <a:cs typeface="Optima" charset="0"/>
                <a:sym typeface="Optima" charset="0"/>
              </a:rPr>
              <a:t>0</a:t>
            </a:r>
            <a:r>
              <a:rPr lang="en-US" sz="3586">
                <a:solidFill>
                  <a:srgbClr val="000000"/>
                </a:solidFill>
                <a:latin typeface="Optima" charset="0"/>
                <a:ea typeface="ＭＳ Ｐゴシック" charset="0"/>
                <a:cs typeface="Optima" charset="0"/>
                <a:sym typeface="Optima" charset="0"/>
              </a:rPr>
              <a:t>: r</a:t>
            </a:r>
            <a:r>
              <a:rPr lang="en-US" sz="3586" baseline="-6000">
                <a:solidFill>
                  <a:srgbClr val="000000"/>
                </a:solidFill>
                <a:latin typeface="Optima" charset="0"/>
                <a:ea typeface="ＭＳ Ｐゴシック" charset="0"/>
                <a:cs typeface="Optima" charset="0"/>
                <a:sym typeface="Optima" charset="0"/>
              </a:rPr>
              <a:t>*-store</a:t>
            </a:r>
            <a:r>
              <a:rPr lang="en-US" sz="3586">
                <a:solidFill>
                  <a:srgbClr val="000000"/>
                </a:solidFill>
                <a:latin typeface="Optima" charset="0"/>
                <a:ea typeface="ＭＳ Ｐゴシック" charset="0"/>
                <a:cs typeface="Optima" charset="0"/>
                <a:sym typeface="Optima" charset="0"/>
              </a:rPr>
              <a:t> = 0</a:t>
            </a:r>
          </a:p>
          <a:p>
            <a:pPr algn="ctr" defTabSz="642915" fontAlgn="base">
              <a:spcBef>
                <a:spcPct val="0"/>
              </a:spcBef>
              <a:spcAft>
                <a:spcPct val="0"/>
              </a:spcAft>
              <a:tabLst>
                <a:tab pos="642947" algn="l"/>
                <a:tab pos="642947" algn="l"/>
              </a:tabLst>
            </a:pPr>
            <a:r>
              <a:rPr lang="en-US" sz="3586">
                <a:solidFill>
                  <a:srgbClr val="000000"/>
                </a:solidFill>
                <a:latin typeface="Optima" charset="0"/>
                <a:ea typeface="ＭＳ Ｐゴシック" charset="0"/>
                <a:cs typeface="Optima" charset="0"/>
                <a:sym typeface="Optima" charset="0"/>
              </a:rPr>
              <a:t>H</a:t>
            </a:r>
            <a:r>
              <a:rPr lang="en-US" sz="3586" baseline="-6000">
                <a:solidFill>
                  <a:srgbClr val="000000"/>
                </a:solidFill>
                <a:latin typeface="Optima" charset="0"/>
                <a:ea typeface="ＭＳ Ｐゴシック" charset="0"/>
                <a:cs typeface="Optima" charset="0"/>
                <a:sym typeface="Optima" charset="0"/>
              </a:rPr>
              <a:t>1</a:t>
            </a:r>
            <a:r>
              <a:rPr lang="en-US" sz="3586">
                <a:solidFill>
                  <a:srgbClr val="000000"/>
                </a:solidFill>
                <a:latin typeface="Optima" charset="0"/>
                <a:ea typeface="ＭＳ Ｐゴシック" charset="0"/>
                <a:cs typeface="Optima" charset="0"/>
                <a:sym typeface="Optima" charset="0"/>
              </a:rPr>
              <a:t>: r</a:t>
            </a:r>
            <a:r>
              <a:rPr lang="en-US" sz="3586" baseline="-6000">
                <a:solidFill>
                  <a:srgbClr val="000000"/>
                </a:solidFill>
                <a:latin typeface="Optima" charset="0"/>
                <a:ea typeface="ＭＳ Ｐゴシック" charset="0"/>
                <a:cs typeface="Optima" charset="0"/>
                <a:sym typeface="Optima" charset="0"/>
              </a:rPr>
              <a:t>*-store</a:t>
            </a:r>
            <a:r>
              <a:rPr lang="en-US" sz="3586">
                <a:solidFill>
                  <a:srgbClr val="000000"/>
                </a:solidFill>
                <a:latin typeface="Optima" charset="0"/>
                <a:ea typeface="ＭＳ Ｐゴシック" charset="0"/>
                <a:cs typeface="Optima" charset="0"/>
                <a:sym typeface="Optima" charset="0"/>
              </a:rPr>
              <a:t> &gt; 0</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878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xit" presetSubtype="0" fill="hold" nodeType="clickEffect">
                                  <p:stCondLst>
                                    <p:cond delay="0"/>
                                  </p:stCondLst>
                                  <p:childTnLst>
                                    <p:set>
                                      <p:cBhvr>
                                        <p:cTn id="10" dur="1" fill="hold">
                                          <p:stCondLst>
                                            <p:cond delay="499"/>
                                          </p:stCondLst>
                                        </p:cTn>
                                        <p:tgtEl>
                                          <p:spTgt spid="68695"/>
                                        </p:tgtEl>
                                        <p:attrNameLst>
                                          <p:attrName>style.visibility</p:attrName>
                                        </p:attrNameLst>
                                      </p:cBhvr>
                                      <p:to>
                                        <p:strVal val="hidden"/>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687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781" grpId="0" autoUpdateAnimBg="0"/>
      <p:bldP spid="68782" grpId="0"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0657" name="Group 1"/>
          <p:cNvGraphicFramePr>
            <a:graphicFrameLocks noGrp="1"/>
          </p:cNvGraphicFramePr>
          <p:nvPr/>
        </p:nvGraphicFramePr>
        <p:xfrm>
          <a:off x="2408152" y="214412"/>
          <a:ext cx="7366765" cy="3873135"/>
        </p:xfrm>
        <a:graphic>
          <a:graphicData uri="http://schemas.openxmlformats.org/drawingml/2006/table">
            <a:tbl>
              <a:tblPr/>
              <a:tblGrid>
                <a:gridCol w="1473353">
                  <a:extLst>
                    <a:ext uri="{9D8B030D-6E8A-4147-A177-3AD203B41FA5}">
                      <a16:colId xmlns:a16="http://schemas.microsoft.com/office/drawing/2014/main" val="20000"/>
                    </a:ext>
                  </a:extLst>
                </a:gridCol>
                <a:gridCol w="1473353">
                  <a:extLst>
                    <a:ext uri="{9D8B030D-6E8A-4147-A177-3AD203B41FA5}">
                      <a16:colId xmlns:a16="http://schemas.microsoft.com/office/drawing/2014/main" val="20001"/>
                    </a:ext>
                  </a:extLst>
                </a:gridCol>
                <a:gridCol w="1473353">
                  <a:extLst>
                    <a:ext uri="{9D8B030D-6E8A-4147-A177-3AD203B41FA5}">
                      <a16:colId xmlns:a16="http://schemas.microsoft.com/office/drawing/2014/main" val="20002"/>
                    </a:ext>
                  </a:extLst>
                </a:gridCol>
                <a:gridCol w="1473353">
                  <a:extLst>
                    <a:ext uri="{9D8B030D-6E8A-4147-A177-3AD203B41FA5}">
                      <a16:colId xmlns:a16="http://schemas.microsoft.com/office/drawing/2014/main" val="20003"/>
                    </a:ext>
                  </a:extLst>
                </a:gridCol>
                <a:gridCol w="1473353">
                  <a:extLst>
                    <a:ext uri="{9D8B030D-6E8A-4147-A177-3AD203B41FA5}">
                      <a16:colId xmlns:a16="http://schemas.microsoft.com/office/drawing/2014/main" val="20004"/>
                    </a:ext>
                  </a:extLst>
                </a:gridCol>
              </a:tblGrid>
              <a:tr h="774627">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2500" b="1" i="0" u="none" strike="noStrike" cap="none" normalizeH="0" baseline="0">
                          <a:ln>
                            <a:noFill/>
                          </a:ln>
                          <a:solidFill>
                            <a:schemeClr val="tx1"/>
                          </a:solidFill>
                          <a:effectLst/>
                          <a:latin typeface="Optima" charset="0"/>
                          <a:ea typeface="ヒラギノ角ゴ ProN W3" charset="0"/>
                          <a:cs typeface="Optima" charset="0"/>
                          <a:sym typeface="Optima" charset="0"/>
                        </a:rPr>
                        <a:t>From \ To</a:t>
                      </a:r>
                    </a:p>
                  </a:txBody>
                  <a:tcPr marL="35718" marR="35718" marT="35718" marB="357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2500" b="0" i="0" u="none" strike="noStrike" cap="none" normalizeH="0" baseline="0">
                          <a:ln>
                            <a:noFill/>
                          </a:ln>
                          <a:solidFill>
                            <a:schemeClr val="tx1"/>
                          </a:solidFill>
                          <a:effectLst/>
                          <a:latin typeface="Optima" charset="0"/>
                          <a:ea typeface="ヒラギノ角ゴ ProN W3" charset="0"/>
                          <a:cs typeface="Optima" charset="0"/>
                          <a:sym typeface="Optima" charset="0"/>
                        </a:rPr>
                        <a:t>Store</a:t>
                      </a:r>
                    </a:p>
                  </a:txBody>
                  <a:tcPr marL="35718" marR="35718" marT="35718" marB="357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2500" b="0" i="0" u="none" strike="noStrike" cap="none" normalizeH="0" baseline="0">
                          <a:ln>
                            <a:noFill/>
                          </a:ln>
                          <a:solidFill>
                            <a:schemeClr val="tx1"/>
                          </a:solidFill>
                          <a:effectLst/>
                          <a:latin typeface="Optima" charset="0"/>
                          <a:ea typeface="ヒラギノ角ゴ ProN W3" charset="0"/>
                          <a:cs typeface="Optima" charset="0"/>
                          <a:sym typeface="Optima" charset="0"/>
                        </a:rPr>
                        <a:t>Adult</a:t>
                      </a:r>
                    </a:p>
                  </a:txBody>
                  <a:tcPr marL="35718" marR="35718" marT="35718" marB="357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2500" b="0" i="0" u="none" strike="noStrike" cap="none" normalizeH="0" baseline="0">
                          <a:ln>
                            <a:noFill/>
                          </a:ln>
                          <a:solidFill>
                            <a:schemeClr val="tx1"/>
                          </a:solidFill>
                          <a:effectLst/>
                          <a:latin typeface="Optima" charset="0"/>
                          <a:ea typeface="ヒラギノ角ゴ ProN W3" charset="0"/>
                          <a:cs typeface="Optima" charset="0"/>
                          <a:sym typeface="Optima" charset="0"/>
                        </a:rPr>
                        <a:t>Child</a:t>
                      </a:r>
                    </a:p>
                  </a:txBody>
                  <a:tcPr marL="35718" marR="35718" marT="35718" marB="357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2500" b="0" i="0" u="none" strike="noStrike" cap="none" normalizeH="0" baseline="0">
                          <a:ln>
                            <a:noFill/>
                          </a:ln>
                          <a:solidFill>
                            <a:schemeClr val="tx1"/>
                          </a:solidFill>
                          <a:effectLst/>
                          <a:latin typeface="Optima" charset="0"/>
                          <a:ea typeface="ヒラギノ角ゴ ProN W3" charset="0"/>
                          <a:cs typeface="Optima" charset="0"/>
                          <a:sym typeface="Optima" charset="0"/>
                        </a:rPr>
                        <a:t>Thief</a:t>
                      </a:r>
                    </a:p>
                  </a:txBody>
                  <a:tcPr marL="35718" marR="35718" marT="35718" marB="357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774627">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2500" b="0" i="0" u="none" strike="noStrike" cap="none" normalizeH="0" baseline="0">
                          <a:ln>
                            <a:noFill/>
                          </a:ln>
                          <a:solidFill>
                            <a:schemeClr val="tx1"/>
                          </a:solidFill>
                          <a:effectLst/>
                          <a:latin typeface="Optima" charset="0"/>
                          <a:ea typeface="ヒラギノ角ゴ ProN W3" charset="0"/>
                          <a:cs typeface="Optima" charset="0"/>
                          <a:sym typeface="Optima" charset="0"/>
                        </a:rPr>
                        <a:t>Store</a:t>
                      </a:r>
                    </a:p>
                  </a:txBody>
                  <a:tcPr marL="35718" marR="35718" marT="35718" marB="357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2500" b="0" i="0" u="none" strike="noStrike" cap="none" normalizeH="0" baseline="0">
                          <a:ln>
                            <a:noFill/>
                          </a:ln>
                          <a:solidFill>
                            <a:schemeClr val="tx1"/>
                          </a:solidFill>
                          <a:effectLst/>
                          <a:latin typeface="Optima" charset="0"/>
                          <a:ea typeface="ヒラギノ角ゴ ProN W3" charset="0"/>
                          <a:cs typeface="Optima" charset="0"/>
                          <a:sym typeface="Optima" charset="0"/>
                        </a:rPr>
                        <a:t>-</a:t>
                      </a:r>
                    </a:p>
                  </a:txBody>
                  <a:tcPr marL="35718" marR="35718" marT="35718" marB="357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2500" b="0" i="0" u="none" strike="noStrike" cap="none" normalizeH="0" baseline="0">
                          <a:ln>
                            <a:noFill/>
                          </a:ln>
                          <a:solidFill>
                            <a:schemeClr val="tx1"/>
                          </a:solidFill>
                          <a:effectLst/>
                          <a:latin typeface="Optima" charset="0"/>
                          <a:ea typeface="ヒラギノ角ゴ ProN W3" charset="0"/>
                          <a:cs typeface="Optima" charset="0"/>
                          <a:sym typeface="Optima" charset="0"/>
                        </a:rPr>
                        <a:t>r</a:t>
                      </a:r>
                      <a:r>
                        <a:rPr kumimoji="0" lang="en-US" sz="2500" b="0" i="0" u="none" strike="noStrike" cap="none" normalizeH="0" baseline="-6000">
                          <a:ln>
                            <a:noFill/>
                          </a:ln>
                          <a:solidFill>
                            <a:schemeClr val="tx1"/>
                          </a:solidFill>
                          <a:effectLst/>
                          <a:latin typeface="Optima" charset="0"/>
                          <a:ea typeface="ヒラギノ角ゴ ProN W3" charset="0"/>
                          <a:cs typeface="Optima" charset="0"/>
                          <a:sym typeface="Optima" charset="0"/>
                        </a:rPr>
                        <a:t>store-adult</a:t>
                      </a:r>
                    </a:p>
                  </a:txBody>
                  <a:tcPr marL="35718" marR="35718" marT="35718" marB="357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2500" b="0" i="0" u="none" strike="noStrike" cap="none" normalizeH="0" baseline="0">
                          <a:ln>
                            <a:noFill/>
                          </a:ln>
                          <a:solidFill>
                            <a:schemeClr val="tx1"/>
                          </a:solidFill>
                          <a:effectLst/>
                          <a:latin typeface="Optima" charset="0"/>
                          <a:ea typeface="ヒラギノ角ゴ ProN W3" charset="0"/>
                          <a:cs typeface="Optima" charset="0"/>
                          <a:sym typeface="Optima" charset="0"/>
                        </a:rPr>
                        <a:t>r</a:t>
                      </a:r>
                      <a:r>
                        <a:rPr kumimoji="0" lang="en-US" sz="2500" b="0" i="0" u="none" strike="noStrike" cap="none" normalizeH="0" baseline="-6000">
                          <a:ln>
                            <a:noFill/>
                          </a:ln>
                          <a:solidFill>
                            <a:schemeClr val="tx1"/>
                          </a:solidFill>
                          <a:effectLst/>
                          <a:latin typeface="Optima" charset="0"/>
                          <a:ea typeface="ヒラギノ角ゴ ProN W3" charset="0"/>
                          <a:cs typeface="Optima" charset="0"/>
                          <a:sym typeface="Optima" charset="0"/>
                        </a:rPr>
                        <a:t>store-child</a:t>
                      </a:r>
                    </a:p>
                  </a:txBody>
                  <a:tcPr marL="35718" marR="35718" marT="35718" marB="357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2500" b="0" i="0" u="none" strike="noStrike" cap="none" normalizeH="0" baseline="0">
                          <a:ln>
                            <a:noFill/>
                          </a:ln>
                          <a:solidFill>
                            <a:schemeClr val="tx1"/>
                          </a:solidFill>
                          <a:effectLst/>
                          <a:latin typeface="Optima" charset="0"/>
                          <a:ea typeface="ヒラギノ角ゴ ProN W3" charset="0"/>
                          <a:cs typeface="Optima" charset="0"/>
                          <a:sym typeface="Optima" charset="0"/>
                        </a:rPr>
                        <a:t>r</a:t>
                      </a:r>
                      <a:r>
                        <a:rPr kumimoji="0" lang="en-US" sz="2500" b="0" i="0" u="none" strike="noStrike" cap="none" normalizeH="0" baseline="-6000">
                          <a:ln>
                            <a:noFill/>
                          </a:ln>
                          <a:solidFill>
                            <a:schemeClr val="tx1"/>
                          </a:solidFill>
                          <a:effectLst/>
                          <a:latin typeface="Optima" charset="0"/>
                          <a:ea typeface="ヒラギノ角ゴ ProN W3" charset="0"/>
                          <a:cs typeface="Optima" charset="0"/>
                          <a:sym typeface="Optima" charset="0"/>
                        </a:rPr>
                        <a:t>store-thief</a:t>
                      </a:r>
                    </a:p>
                  </a:txBody>
                  <a:tcPr marL="35718" marR="35718" marT="35718" marB="357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1"/>
                  </a:ext>
                </a:extLst>
              </a:tr>
              <a:tr h="774627">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2500" b="0" i="0" u="none" strike="noStrike" cap="none" normalizeH="0" baseline="0">
                          <a:ln>
                            <a:noFill/>
                          </a:ln>
                          <a:solidFill>
                            <a:schemeClr val="tx1"/>
                          </a:solidFill>
                          <a:effectLst/>
                          <a:latin typeface="Optima" charset="0"/>
                          <a:ea typeface="ヒラギノ角ゴ ProN W3" charset="0"/>
                          <a:cs typeface="Optima" charset="0"/>
                          <a:sym typeface="Optima" charset="0"/>
                        </a:rPr>
                        <a:t>Adult</a:t>
                      </a:r>
                    </a:p>
                  </a:txBody>
                  <a:tcPr marL="35718" marR="35718" marT="35718" marB="357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2500" b="0" i="0" u="none" strike="noStrike" cap="none" normalizeH="0" baseline="0">
                          <a:ln>
                            <a:noFill/>
                          </a:ln>
                          <a:solidFill>
                            <a:schemeClr val="tx1"/>
                          </a:solidFill>
                          <a:effectLst/>
                          <a:latin typeface="Optima" charset="0"/>
                          <a:ea typeface="ヒラギノ角ゴ ProN W3" charset="0"/>
                          <a:cs typeface="Optima" charset="0"/>
                          <a:sym typeface="Optima" charset="0"/>
                        </a:rPr>
                        <a:t>r</a:t>
                      </a:r>
                      <a:r>
                        <a:rPr kumimoji="0" lang="en-US" sz="2500" b="0" i="0" u="none" strike="noStrike" cap="none" normalizeH="0" baseline="-6000">
                          <a:ln>
                            <a:noFill/>
                          </a:ln>
                          <a:solidFill>
                            <a:schemeClr val="tx1"/>
                          </a:solidFill>
                          <a:effectLst/>
                          <a:latin typeface="Optima" charset="0"/>
                          <a:ea typeface="ヒラギノ角ゴ ProN W3" charset="0"/>
                          <a:cs typeface="Optima" charset="0"/>
                          <a:sym typeface="Optima" charset="0"/>
                        </a:rPr>
                        <a:t>adult-store</a:t>
                      </a:r>
                    </a:p>
                  </a:txBody>
                  <a:tcPr marL="35718" marR="35718" marT="35718" marB="357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2500" b="0" i="0" u="none" strike="noStrike" cap="none" normalizeH="0" baseline="0">
                          <a:ln>
                            <a:noFill/>
                          </a:ln>
                          <a:solidFill>
                            <a:schemeClr val="tx1"/>
                          </a:solidFill>
                          <a:effectLst/>
                          <a:latin typeface="Optima" charset="0"/>
                          <a:ea typeface="ヒラギノ角ゴ ProN W3" charset="0"/>
                          <a:cs typeface="Optima" charset="0"/>
                          <a:sym typeface="Optima" charset="0"/>
                        </a:rPr>
                        <a:t>-</a:t>
                      </a:r>
                    </a:p>
                  </a:txBody>
                  <a:tcPr marL="35718" marR="35718" marT="35718" marB="357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2500" b="0" i="0" u="none" strike="noStrike" cap="none" normalizeH="0" baseline="0">
                          <a:ln>
                            <a:noFill/>
                          </a:ln>
                          <a:solidFill>
                            <a:srgbClr val="FF2712"/>
                          </a:solidFill>
                          <a:effectLst/>
                          <a:latin typeface="Optima" charset="0"/>
                          <a:ea typeface="ヒラギノ角ゴ ProN W3" charset="0"/>
                          <a:cs typeface="Optima" charset="0"/>
                          <a:sym typeface="Optima" charset="0"/>
                        </a:rPr>
                        <a:t>r</a:t>
                      </a:r>
                      <a:r>
                        <a:rPr kumimoji="0" lang="en-US" sz="2500" b="0" i="0" u="none" strike="noStrike" cap="none" normalizeH="0" baseline="-6000">
                          <a:ln>
                            <a:noFill/>
                          </a:ln>
                          <a:solidFill>
                            <a:srgbClr val="FF2712"/>
                          </a:solidFill>
                          <a:effectLst/>
                          <a:latin typeface="Optima" charset="0"/>
                          <a:ea typeface="ヒラギノ角ゴ ProN W3" charset="0"/>
                          <a:cs typeface="Optima" charset="0"/>
                          <a:sym typeface="Optima" charset="0"/>
                        </a:rPr>
                        <a:t>adult-child</a:t>
                      </a:r>
                    </a:p>
                  </a:txBody>
                  <a:tcPr marL="35718" marR="35718" marT="35718" marB="357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2500" b="0" i="0" u="none" strike="noStrike" cap="none" normalizeH="0" baseline="0">
                          <a:ln>
                            <a:noFill/>
                          </a:ln>
                          <a:solidFill>
                            <a:schemeClr val="tx1"/>
                          </a:solidFill>
                          <a:effectLst/>
                          <a:latin typeface="Optima" charset="0"/>
                          <a:ea typeface="ヒラギノ角ゴ ProN W3" charset="0"/>
                          <a:cs typeface="Optima" charset="0"/>
                          <a:sym typeface="Optima" charset="0"/>
                        </a:rPr>
                        <a:t>r</a:t>
                      </a:r>
                      <a:r>
                        <a:rPr kumimoji="0" lang="en-US" sz="2500" b="0" i="0" u="none" strike="noStrike" cap="none" normalizeH="0" baseline="-6000">
                          <a:ln>
                            <a:noFill/>
                          </a:ln>
                          <a:solidFill>
                            <a:schemeClr val="tx1"/>
                          </a:solidFill>
                          <a:effectLst/>
                          <a:latin typeface="Optima" charset="0"/>
                          <a:ea typeface="ヒラギノ角ゴ ProN W3" charset="0"/>
                          <a:cs typeface="Optima" charset="0"/>
                          <a:sym typeface="Optima" charset="0"/>
                        </a:rPr>
                        <a:t>adult-thief</a:t>
                      </a:r>
                    </a:p>
                  </a:txBody>
                  <a:tcPr marL="35718" marR="35718" marT="35718" marB="357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2"/>
                  </a:ext>
                </a:extLst>
              </a:tr>
              <a:tr h="774627">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2500" b="0" i="0" u="none" strike="noStrike" cap="none" normalizeH="0" baseline="0">
                          <a:ln>
                            <a:noFill/>
                          </a:ln>
                          <a:solidFill>
                            <a:schemeClr val="tx1"/>
                          </a:solidFill>
                          <a:effectLst/>
                          <a:latin typeface="Optima" charset="0"/>
                          <a:ea typeface="ヒラギノ角ゴ ProN W3" charset="0"/>
                          <a:cs typeface="Optima" charset="0"/>
                          <a:sym typeface="Optima" charset="0"/>
                        </a:rPr>
                        <a:t>Child</a:t>
                      </a:r>
                    </a:p>
                  </a:txBody>
                  <a:tcPr marL="35718" marR="35718" marT="35718" marB="357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2500" b="0" i="0" u="none" strike="noStrike" cap="none" normalizeH="0" baseline="0">
                          <a:ln>
                            <a:noFill/>
                          </a:ln>
                          <a:solidFill>
                            <a:schemeClr val="tx1"/>
                          </a:solidFill>
                          <a:effectLst/>
                          <a:latin typeface="Optima" charset="0"/>
                          <a:ea typeface="ヒラギノ角ゴ ProN W3" charset="0"/>
                          <a:cs typeface="Optima" charset="0"/>
                          <a:sym typeface="Optima" charset="0"/>
                        </a:rPr>
                        <a:t>r</a:t>
                      </a:r>
                      <a:r>
                        <a:rPr kumimoji="0" lang="en-US" sz="2500" b="0" i="0" u="none" strike="noStrike" cap="none" normalizeH="0" baseline="-6000">
                          <a:ln>
                            <a:noFill/>
                          </a:ln>
                          <a:solidFill>
                            <a:schemeClr val="tx1"/>
                          </a:solidFill>
                          <a:effectLst/>
                          <a:latin typeface="Optima" charset="0"/>
                          <a:ea typeface="ヒラギノ角ゴ ProN W3" charset="0"/>
                          <a:cs typeface="Optima" charset="0"/>
                          <a:sym typeface="Optima" charset="0"/>
                        </a:rPr>
                        <a:t>child-store</a:t>
                      </a:r>
                    </a:p>
                  </a:txBody>
                  <a:tcPr marL="35718" marR="35718" marT="35718" marB="357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2500" b="0" i="0" u="none" strike="noStrike" cap="none" normalizeH="0" baseline="0">
                          <a:ln>
                            <a:noFill/>
                          </a:ln>
                          <a:solidFill>
                            <a:srgbClr val="FF2712"/>
                          </a:solidFill>
                          <a:effectLst/>
                          <a:latin typeface="Optima" charset="0"/>
                          <a:ea typeface="ヒラギノ角ゴ ProN W3" charset="0"/>
                          <a:cs typeface="Optima" charset="0"/>
                          <a:sym typeface="Optima" charset="0"/>
                        </a:rPr>
                        <a:t>r</a:t>
                      </a:r>
                      <a:r>
                        <a:rPr kumimoji="0" lang="en-US" sz="2500" b="0" i="0" u="none" strike="noStrike" cap="none" normalizeH="0" baseline="-6000">
                          <a:ln>
                            <a:noFill/>
                          </a:ln>
                          <a:solidFill>
                            <a:srgbClr val="FF2712"/>
                          </a:solidFill>
                          <a:effectLst/>
                          <a:latin typeface="Optima" charset="0"/>
                          <a:ea typeface="ヒラギノ角ゴ ProN W3" charset="0"/>
                          <a:cs typeface="Optima" charset="0"/>
                          <a:sym typeface="Optima" charset="0"/>
                        </a:rPr>
                        <a:t>child-adult</a:t>
                      </a:r>
                    </a:p>
                  </a:txBody>
                  <a:tcPr marL="35718" marR="35718" marT="35718" marB="357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2500" b="0" i="0" u="none" strike="noStrike" cap="none" normalizeH="0" baseline="0">
                          <a:ln>
                            <a:noFill/>
                          </a:ln>
                          <a:solidFill>
                            <a:schemeClr val="tx1"/>
                          </a:solidFill>
                          <a:effectLst/>
                          <a:latin typeface="Optima" charset="0"/>
                          <a:ea typeface="ヒラギノ角ゴ ProN W3" charset="0"/>
                          <a:cs typeface="Optima" charset="0"/>
                          <a:sym typeface="Optima" charset="0"/>
                        </a:rPr>
                        <a:t>-</a:t>
                      </a:r>
                    </a:p>
                  </a:txBody>
                  <a:tcPr marL="35718" marR="35718" marT="35718" marB="357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2500" b="0" i="0" u="none" strike="noStrike" cap="none" normalizeH="0" baseline="0">
                          <a:ln>
                            <a:noFill/>
                          </a:ln>
                          <a:solidFill>
                            <a:schemeClr val="tx1"/>
                          </a:solidFill>
                          <a:effectLst/>
                          <a:latin typeface="Optima" charset="0"/>
                          <a:ea typeface="ヒラギノ角ゴ ProN W3" charset="0"/>
                          <a:cs typeface="Optima" charset="0"/>
                          <a:sym typeface="Optima" charset="0"/>
                        </a:rPr>
                        <a:t>r</a:t>
                      </a:r>
                      <a:r>
                        <a:rPr kumimoji="0" lang="en-US" sz="2500" b="0" i="0" u="none" strike="noStrike" cap="none" normalizeH="0" baseline="-6000">
                          <a:ln>
                            <a:noFill/>
                          </a:ln>
                          <a:solidFill>
                            <a:schemeClr val="tx1"/>
                          </a:solidFill>
                          <a:effectLst/>
                          <a:latin typeface="Optima" charset="0"/>
                          <a:ea typeface="ヒラギノ角ゴ ProN W3" charset="0"/>
                          <a:cs typeface="Optima" charset="0"/>
                          <a:sym typeface="Optima" charset="0"/>
                        </a:rPr>
                        <a:t>child-thief</a:t>
                      </a:r>
                    </a:p>
                  </a:txBody>
                  <a:tcPr marL="35718" marR="35718" marT="35718" marB="357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3"/>
                  </a:ext>
                </a:extLst>
              </a:tr>
              <a:tr h="774627">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2500" b="0" i="0" u="none" strike="noStrike" cap="none" normalizeH="0" baseline="0">
                          <a:ln>
                            <a:noFill/>
                          </a:ln>
                          <a:solidFill>
                            <a:schemeClr val="tx1"/>
                          </a:solidFill>
                          <a:effectLst/>
                          <a:latin typeface="Optima" charset="0"/>
                          <a:ea typeface="ヒラギノ角ゴ ProN W3" charset="0"/>
                          <a:cs typeface="Optima" charset="0"/>
                          <a:sym typeface="Optima" charset="0"/>
                        </a:rPr>
                        <a:t>Thief</a:t>
                      </a:r>
                    </a:p>
                  </a:txBody>
                  <a:tcPr marL="35718" marR="35718" marT="35718" marB="357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2500" b="0" i="0" u="none" strike="noStrike" cap="none" normalizeH="0" baseline="0">
                          <a:ln>
                            <a:noFill/>
                          </a:ln>
                          <a:solidFill>
                            <a:schemeClr val="tx1"/>
                          </a:solidFill>
                          <a:effectLst/>
                          <a:latin typeface="Optima" charset="0"/>
                          <a:ea typeface="ヒラギノ角ゴ ProN W3" charset="0"/>
                          <a:cs typeface="Optima" charset="0"/>
                          <a:sym typeface="Optima" charset="0"/>
                        </a:rPr>
                        <a:t>r</a:t>
                      </a:r>
                      <a:r>
                        <a:rPr kumimoji="0" lang="en-US" sz="2500" b="0" i="0" u="none" strike="noStrike" cap="none" normalizeH="0" baseline="-6000">
                          <a:ln>
                            <a:noFill/>
                          </a:ln>
                          <a:solidFill>
                            <a:schemeClr val="tx1"/>
                          </a:solidFill>
                          <a:effectLst/>
                          <a:latin typeface="Optima" charset="0"/>
                          <a:ea typeface="ヒラギノ角ゴ ProN W3" charset="0"/>
                          <a:cs typeface="Optima" charset="0"/>
                          <a:sym typeface="Optima" charset="0"/>
                        </a:rPr>
                        <a:t>thief-store</a:t>
                      </a:r>
                    </a:p>
                  </a:txBody>
                  <a:tcPr marL="35718" marR="35718" marT="35718" marB="357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2500" b="0" i="0" u="none" strike="noStrike" cap="none" normalizeH="0" baseline="0">
                          <a:ln>
                            <a:noFill/>
                          </a:ln>
                          <a:solidFill>
                            <a:schemeClr val="tx1"/>
                          </a:solidFill>
                          <a:effectLst/>
                          <a:latin typeface="Optima" charset="0"/>
                          <a:ea typeface="ヒラギノ角ゴ ProN W3" charset="0"/>
                          <a:cs typeface="Optima" charset="0"/>
                          <a:sym typeface="Optima" charset="0"/>
                        </a:rPr>
                        <a:t>r</a:t>
                      </a:r>
                      <a:r>
                        <a:rPr kumimoji="0" lang="en-US" sz="2500" b="0" i="0" u="none" strike="noStrike" cap="none" normalizeH="0" baseline="-6000">
                          <a:ln>
                            <a:noFill/>
                          </a:ln>
                          <a:solidFill>
                            <a:schemeClr val="tx1"/>
                          </a:solidFill>
                          <a:effectLst/>
                          <a:latin typeface="Optima" charset="0"/>
                          <a:ea typeface="ヒラギノ角ゴ ProN W3" charset="0"/>
                          <a:cs typeface="Optima" charset="0"/>
                          <a:sym typeface="Optima" charset="0"/>
                        </a:rPr>
                        <a:t>thief-adult</a:t>
                      </a:r>
                    </a:p>
                  </a:txBody>
                  <a:tcPr marL="35718" marR="35718" marT="35718" marB="357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2500" b="0" i="0" u="none" strike="noStrike" cap="none" normalizeH="0" baseline="0">
                          <a:ln>
                            <a:noFill/>
                          </a:ln>
                          <a:solidFill>
                            <a:schemeClr val="tx1"/>
                          </a:solidFill>
                          <a:effectLst/>
                          <a:latin typeface="Optima" charset="0"/>
                          <a:ea typeface="ヒラギノ角ゴ ProN W3" charset="0"/>
                          <a:cs typeface="Optima" charset="0"/>
                          <a:sym typeface="Optima" charset="0"/>
                        </a:rPr>
                        <a:t>r</a:t>
                      </a:r>
                      <a:r>
                        <a:rPr kumimoji="0" lang="en-US" sz="2500" b="0" i="0" u="none" strike="noStrike" cap="none" normalizeH="0" baseline="-6000">
                          <a:ln>
                            <a:noFill/>
                          </a:ln>
                          <a:solidFill>
                            <a:schemeClr val="tx1"/>
                          </a:solidFill>
                          <a:effectLst/>
                          <a:latin typeface="Optima" charset="0"/>
                          <a:ea typeface="ヒラギノ角ゴ ProN W3" charset="0"/>
                          <a:cs typeface="Optima" charset="0"/>
                          <a:sym typeface="Optima" charset="0"/>
                        </a:rPr>
                        <a:t>thief-child</a:t>
                      </a:r>
                    </a:p>
                  </a:txBody>
                  <a:tcPr marL="35718" marR="35718" marT="35718" marB="357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2500" b="0" i="0" u="none" strike="noStrike" cap="none" normalizeH="0" baseline="0">
                          <a:ln>
                            <a:noFill/>
                          </a:ln>
                          <a:solidFill>
                            <a:schemeClr val="tx1"/>
                          </a:solidFill>
                          <a:effectLst/>
                          <a:latin typeface="Optima" charset="0"/>
                          <a:ea typeface="ヒラギノ角ゴ ProN W3" charset="0"/>
                          <a:cs typeface="Optima" charset="0"/>
                          <a:sym typeface="Optima" charset="0"/>
                        </a:rPr>
                        <a:t>-</a:t>
                      </a:r>
                    </a:p>
                  </a:txBody>
                  <a:tcPr marL="35718" marR="35718" marT="35718" marB="357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4"/>
                  </a:ext>
                </a:extLst>
              </a:tr>
            </a:tbl>
          </a:graphicData>
        </a:graphic>
      </p:graphicFrame>
      <p:sp>
        <p:nvSpPr>
          <p:cNvPr id="70743" name="Rectangle 87"/>
          <p:cNvSpPr>
            <a:spLocks/>
          </p:cNvSpPr>
          <p:nvPr/>
        </p:nvSpPr>
        <p:spPr bwMode="auto">
          <a:xfrm>
            <a:off x="2478471" y="4237112"/>
            <a:ext cx="7036379" cy="9733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nchor="ctr"/>
          <a:lstStyle/>
          <a:p>
            <a:pPr algn="ctr" defTabSz="642915" fontAlgn="base">
              <a:spcBef>
                <a:spcPct val="0"/>
              </a:spcBef>
              <a:spcAft>
                <a:spcPct val="0"/>
              </a:spcAft>
            </a:pPr>
            <a:r>
              <a:rPr lang="en-US" sz="2953">
                <a:solidFill>
                  <a:srgbClr val="000000"/>
                </a:solidFill>
                <a:latin typeface="Optima" charset="0"/>
                <a:ea typeface="ＭＳ Ｐゴシック" charset="0"/>
                <a:cs typeface="Optima" charset="0"/>
                <a:sym typeface="Optima" charset="0"/>
              </a:rPr>
              <a:t>Do adults give to kids at the same rate kids give to adults?</a:t>
            </a:r>
          </a:p>
        </p:txBody>
      </p:sp>
      <p:sp>
        <p:nvSpPr>
          <p:cNvPr id="70744" name="Rectangle 88"/>
          <p:cNvSpPr>
            <a:spLocks/>
          </p:cNvSpPr>
          <p:nvPr/>
        </p:nvSpPr>
        <p:spPr bwMode="auto">
          <a:xfrm>
            <a:off x="3834214" y="5395279"/>
            <a:ext cx="4522456" cy="11036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algn="ctr" defTabSz="642915" fontAlgn="base">
              <a:spcBef>
                <a:spcPct val="0"/>
              </a:spcBef>
              <a:spcAft>
                <a:spcPct val="0"/>
              </a:spcAft>
              <a:tabLst>
                <a:tab pos="642947" algn="l"/>
                <a:tab pos="642947" algn="l"/>
              </a:tabLst>
            </a:pPr>
            <a:r>
              <a:rPr lang="en-US" sz="3586">
                <a:solidFill>
                  <a:srgbClr val="000000"/>
                </a:solidFill>
                <a:latin typeface="Optima" charset="0"/>
                <a:ea typeface="ＭＳ Ｐゴシック" charset="0"/>
                <a:cs typeface="Optima" charset="0"/>
                <a:sym typeface="Optima" charset="0"/>
              </a:rPr>
              <a:t>H</a:t>
            </a:r>
            <a:r>
              <a:rPr lang="en-US" sz="3586" baseline="-6000">
                <a:solidFill>
                  <a:srgbClr val="000000"/>
                </a:solidFill>
                <a:latin typeface="Optima" charset="0"/>
                <a:ea typeface="ＭＳ Ｐゴシック" charset="0"/>
                <a:cs typeface="Optima" charset="0"/>
                <a:sym typeface="Optima" charset="0"/>
              </a:rPr>
              <a:t>0</a:t>
            </a:r>
            <a:r>
              <a:rPr lang="en-US" sz="3586">
                <a:solidFill>
                  <a:srgbClr val="000000"/>
                </a:solidFill>
                <a:latin typeface="Optima" charset="0"/>
                <a:ea typeface="ＭＳ Ｐゴシック" charset="0"/>
                <a:cs typeface="Optima" charset="0"/>
                <a:sym typeface="Optima" charset="0"/>
              </a:rPr>
              <a:t>: r</a:t>
            </a:r>
            <a:r>
              <a:rPr lang="en-US" sz="3586" baseline="-6000">
                <a:solidFill>
                  <a:srgbClr val="000000"/>
                </a:solidFill>
                <a:latin typeface="Optima" charset="0"/>
                <a:ea typeface="ＭＳ Ｐゴシック" charset="0"/>
                <a:cs typeface="Optima" charset="0"/>
                <a:sym typeface="Optima" charset="0"/>
              </a:rPr>
              <a:t>child-adult</a:t>
            </a:r>
            <a:r>
              <a:rPr lang="en-US" sz="3586">
                <a:solidFill>
                  <a:srgbClr val="000000"/>
                </a:solidFill>
                <a:latin typeface="Optima" charset="0"/>
                <a:ea typeface="ＭＳ Ｐゴシック" charset="0"/>
                <a:cs typeface="Optima" charset="0"/>
                <a:sym typeface="Optima" charset="0"/>
              </a:rPr>
              <a:t> = r</a:t>
            </a:r>
            <a:r>
              <a:rPr lang="en-US" sz="3586" baseline="-6000">
                <a:solidFill>
                  <a:srgbClr val="000000"/>
                </a:solidFill>
                <a:latin typeface="Optima" charset="0"/>
                <a:ea typeface="ＭＳ Ｐゴシック" charset="0"/>
                <a:cs typeface="Optima" charset="0"/>
                <a:sym typeface="Optima" charset="0"/>
              </a:rPr>
              <a:t>adult-child</a:t>
            </a:r>
          </a:p>
          <a:p>
            <a:pPr algn="ctr" defTabSz="642915" fontAlgn="base">
              <a:spcBef>
                <a:spcPct val="0"/>
              </a:spcBef>
              <a:spcAft>
                <a:spcPct val="0"/>
              </a:spcAft>
              <a:tabLst>
                <a:tab pos="642947" algn="l"/>
                <a:tab pos="642947" algn="l"/>
              </a:tabLst>
            </a:pPr>
            <a:r>
              <a:rPr lang="en-US" sz="3586" baseline="-6000">
                <a:solidFill>
                  <a:srgbClr val="000000"/>
                </a:solidFill>
                <a:latin typeface="Optima" charset="0"/>
                <a:ea typeface="ＭＳ Ｐゴシック" charset="0"/>
                <a:cs typeface="Optima" charset="0"/>
                <a:sym typeface="Optima" charset="0"/>
              </a:rPr>
              <a:t> </a:t>
            </a:r>
            <a:r>
              <a:rPr lang="en-US" sz="3586">
                <a:solidFill>
                  <a:srgbClr val="000000"/>
                </a:solidFill>
                <a:latin typeface="Optima" charset="0"/>
                <a:ea typeface="ＭＳ Ｐゴシック" charset="0"/>
                <a:cs typeface="Optima" charset="0"/>
                <a:sym typeface="Optima" charset="0"/>
              </a:rPr>
              <a:t>H</a:t>
            </a:r>
            <a:r>
              <a:rPr lang="en-US" sz="3586" baseline="-6000">
                <a:solidFill>
                  <a:srgbClr val="000000"/>
                </a:solidFill>
                <a:latin typeface="Optima" charset="0"/>
                <a:ea typeface="ＭＳ Ｐゴシック" charset="0"/>
                <a:cs typeface="Optima" charset="0"/>
                <a:sym typeface="Optima" charset="0"/>
              </a:rPr>
              <a:t>1</a:t>
            </a:r>
            <a:r>
              <a:rPr lang="en-US" sz="3586">
                <a:solidFill>
                  <a:srgbClr val="000000"/>
                </a:solidFill>
                <a:latin typeface="Optima" charset="0"/>
                <a:ea typeface="ＭＳ Ｐゴシック" charset="0"/>
                <a:cs typeface="Optima" charset="0"/>
                <a:sym typeface="Optima" charset="0"/>
              </a:rPr>
              <a:t>: r</a:t>
            </a:r>
            <a:r>
              <a:rPr lang="en-US" sz="3586" baseline="-6000">
                <a:solidFill>
                  <a:srgbClr val="000000"/>
                </a:solidFill>
                <a:latin typeface="Optima" charset="0"/>
                <a:ea typeface="ＭＳ Ｐゴシック" charset="0"/>
                <a:cs typeface="Optima" charset="0"/>
                <a:sym typeface="Optima" charset="0"/>
              </a:rPr>
              <a:t>child-adult</a:t>
            </a:r>
            <a:r>
              <a:rPr lang="en-US" sz="3586">
                <a:solidFill>
                  <a:srgbClr val="000000"/>
                </a:solidFill>
                <a:latin typeface="Optima" charset="0"/>
                <a:ea typeface="ＭＳ Ｐゴシック" charset="0"/>
                <a:cs typeface="Optima" charset="0"/>
                <a:sym typeface="Optima" charset="0"/>
              </a:rPr>
              <a:t> ≠ r</a:t>
            </a:r>
            <a:r>
              <a:rPr lang="en-US" sz="3586" baseline="-6000">
                <a:solidFill>
                  <a:srgbClr val="000000"/>
                </a:solidFill>
                <a:latin typeface="Optima" charset="0"/>
                <a:ea typeface="ＭＳ Ｐゴシック" charset="0"/>
                <a:cs typeface="Optima" charset="0"/>
                <a:sym typeface="Optima" charset="0"/>
              </a:rPr>
              <a:t>adult-child</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07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744" grpId="0"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F2EB51-1AEB-DA89-8E71-B4618F4B274E}"/>
            </a:ext>
          </a:extLst>
        </p:cNvPr>
        <p:cNvGrpSpPr/>
        <p:nvPr/>
      </p:nvGrpSpPr>
      <p:grpSpPr>
        <a:xfrm>
          <a:off x="0" y="0"/>
          <a:ext cx="0" cy="0"/>
          <a:chOff x="0" y="0"/>
          <a:chExt cx="0" cy="0"/>
        </a:xfrm>
      </p:grpSpPr>
      <p:graphicFrame>
        <p:nvGraphicFramePr>
          <p:cNvPr id="70657" name="Group 1">
            <a:extLst>
              <a:ext uri="{FF2B5EF4-FFF2-40B4-BE49-F238E27FC236}">
                <a16:creationId xmlns:a16="http://schemas.microsoft.com/office/drawing/2014/main" id="{B43D06A9-42E9-7C6A-40CA-B65A9F16EAC7}"/>
              </a:ext>
            </a:extLst>
          </p:cNvPr>
          <p:cNvGraphicFramePr>
            <a:graphicFrameLocks noGrp="1"/>
          </p:cNvGraphicFramePr>
          <p:nvPr>
            <p:extLst>
              <p:ext uri="{D42A27DB-BD31-4B8C-83A1-F6EECF244321}">
                <p14:modId xmlns:p14="http://schemas.microsoft.com/office/powerpoint/2010/main" val="792326437"/>
              </p:ext>
            </p:extLst>
          </p:nvPr>
        </p:nvGraphicFramePr>
        <p:xfrm>
          <a:off x="2408152" y="214412"/>
          <a:ext cx="7366765" cy="3873135"/>
        </p:xfrm>
        <a:graphic>
          <a:graphicData uri="http://schemas.openxmlformats.org/drawingml/2006/table">
            <a:tbl>
              <a:tblPr/>
              <a:tblGrid>
                <a:gridCol w="1473353">
                  <a:extLst>
                    <a:ext uri="{9D8B030D-6E8A-4147-A177-3AD203B41FA5}">
                      <a16:colId xmlns:a16="http://schemas.microsoft.com/office/drawing/2014/main" val="20000"/>
                    </a:ext>
                  </a:extLst>
                </a:gridCol>
                <a:gridCol w="1473353">
                  <a:extLst>
                    <a:ext uri="{9D8B030D-6E8A-4147-A177-3AD203B41FA5}">
                      <a16:colId xmlns:a16="http://schemas.microsoft.com/office/drawing/2014/main" val="20001"/>
                    </a:ext>
                  </a:extLst>
                </a:gridCol>
                <a:gridCol w="1473353">
                  <a:extLst>
                    <a:ext uri="{9D8B030D-6E8A-4147-A177-3AD203B41FA5}">
                      <a16:colId xmlns:a16="http://schemas.microsoft.com/office/drawing/2014/main" val="20002"/>
                    </a:ext>
                  </a:extLst>
                </a:gridCol>
                <a:gridCol w="1473353">
                  <a:extLst>
                    <a:ext uri="{9D8B030D-6E8A-4147-A177-3AD203B41FA5}">
                      <a16:colId xmlns:a16="http://schemas.microsoft.com/office/drawing/2014/main" val="20003"/>
                    </a:ext>
                  </a:extLst>
                </a:gridCol>
                <a:gridCol w="1473353">
                  <a:extLst>
                    <a:ext uri="{9D8B030D-6E8A-4147-A177-3AD203B41FA5}">
                      <a16:colId xmlns:a16="http://schemas.microsoft.com/office/drawing/2014/main" val="20004"/>
                    </a:ext>
                  </a:extLst>
                </a:gridCol>
              </a:tblGrid>
              <a:tr h="774627">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2500" b="1" i="0" u="none" strike="noStrike" cap="none" normalizeH="0" baseline="0">
                          <a:ln>
                            <a:noFill/>
                          </a:ln>
                          <a:solidFill>
                            <a:schemeClr val="tx1"/>
                          </a:solidFill>
                          <a:effectLst/>
                          <a:latin typeface="Optima" charset="0"/>
                          <a:ea typeface="ヒラギノ角ゴ ProN W3" charset="0"/>
                          <a:cs typeface="Optima" charset="0"/>
                          <a:sym typeface="Optima" charset="0"/>
                        </a:rPr>
                        <a:t>From \ To</a:t>
                      </a:r>
                    </a:p>
                  </a:txBody>
                  <a:tcPr marL="35718" marR="35718" marT="35718" marB="357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2500" b="0" i="0" u="none" strike="noStrike" cap="none" normalizeH="0" baseline="0">
                          <a:ln>
                            <a:noFill/>
                          </a:ln>
                          <a:solidFill>
                            <a:schemeClr val="tx1"/>
                          </a:solidFill>
                          <a:effectLst/>
                          <a:latin typeface="Optima" charset="0"/>
                          <a:ea typeface="ヒラギノ角ゴ ProN W3" charset="0"/>
                          <a:cs typeface="Optima" charset="0"/>
                          <a:sym typeface="Optima" charset="0"/>
                        </a:rPr>
                        <a:t>Store</a:t>
                      </a:r>
                    </a:p>
                  </a:txBody>
                  <a:tcPr marL="35718" marR="35718" marT="35718" marB="357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2500" b="0" i="0" u="none" strike="noStrike" cap="none" normalizeH="0" baseline="0">
                          <a:ln>
                            <a:noFill/>
                          </a:ln>
                          <a:solidFill>
                            <a:schemeClr val="tx1"/>
                          </a:solidFill>
                          <a:effectLst/>
                          <a:latin typeface="Optima" charset="0"/>
                          <a:ea typeface="ヒラギノ角ゴ ProN W3" charset="0"/>
                          <a:cs typeface="Optima" charset="0"/>
                          <a:sym typeface="Optima" charset="0"/>
                        </a:rPr>
                        <a:t>Adult</a:t>
                      </a:r>
                    </a:p>
                  </a:txBody>
                  <a:tcPr marL="35718" marR="35718" marT="35718" marB="357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2500" b="0" i="0" u="none" strike="noStrike" cap="none" normalizeH="0" baseline="0">
                          <a:ln>
                            <a:noFill/>
                          </a:ln>
                          <a:solidFill>
                            <a:schemeClr val="tx1"/>
                          </a:solidFill>
                          <a:effectLst/>
                          <a:latin typeface="Optima" charset="0"/>
                          <a:ea typeface="ヒラギノ角ゴ ProN W3" charset="0"/>
                          <a:cs typeface="Optima" charset="0"/>
                          <a:sym typeface="Optima" charset="0"/>
                        </a:rPr>
                        <a:t>Child</a:t>
                      </a:r>
                    </a:p>
                  </a:txBody>
                  <a:tcPr marL="35718" marR="35718" marT="35718" marB="357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2500" b="0" i="0" u="none" strike="noStrike" cap="none" normalizeH="0" baseline="0">
                          <a:ln>
                            <a:noFill/>
                          </a:ln>
                          <a:solidFill>
                            <a:schemeClr val="tx1"/>
                          </a:solidFill>
                          <a:effectLst/>
                          <a:latin typeface="Optima" charset="0"/>
                          <a:ea typeface="ヒラギノ角ゴ ProN W3" charset="0"/>
                          <a:cs typeface="Optima" charset="0"/>
                          <a:sym typeface="Optima" charset="0"/>
                        </a:rPr>
                        <a:t>Thief</a:t>
                      </a:r>
                    </a:p>
                  </a:txBody>
                  <a:tcPr marL="35718" marR="35718" marT="35718" marB="357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774627">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2500" b="0" i="0" u="none" strike="noStrike" cap="none" normalizeH="0" baseline="0">
                          <a:ln>
                            <a:noFill/>
                          </a:ln>
                          <a:solidFill>
                            <a:schemeClr val="tx1"/>
                          </a:solidFill>
                          <a:effectLst/>
                          <a:latin typeface="Optima" charset="0"/>
                          <a:ea typeface="ヒラギノ角ゴ ProN W3" charset="0"/>
                          <a:cs typeface="Optima" charset="0"/>
                          <a:sym typeface="Optima" charset="0"/>
                        </a:rPr>
                        <a:t>Store</a:t>
                      </a:r>
                    </a:p>
                  </a:txBody>
                  <a:tcPr marL="35718" marR="35718" marT="35718" marB="357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2500" b="0" i="0" u="none" strike="noStrike" cap="none" normalizeH="0" baseline="0">
                          <a:ln>
                            <a:noFill/>
                          </a:ln>
                          <a:solidFill>
                            <a:schemeClr val="tx1"/>
                          </a:solidFill>
                          <a:effectLst/>
                          <a:latin typeface="Optima" charset="0"/>
                          <a:ea typeface="ヒラギノ角ゴ ProN W3" charset="0"/>
                          <a:cs typeface="Optima" charset="0"/>
                          <a:sym typeface="Optima" charset="0"/>
                        </a:rPr>
                        <a:t>-</a:t>
                      </a:r>
                    </a:p>
                  </a:txBody>
                  <a:tcPr marL="35718" marR="35718" marT="35718" marB="357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2500" b="0" i="0" u="none" strike="noStrike" cap="none" normalizeH="0" baseline="0">
                          <a:ln>
                            <a:noFill/>
                          </a:ln>
                          <a:solidFill>
                            <a:schemeClr val="tx1"/>
                          </a:solidFill>
                          <a:effectLst/>
                          <a:latin typeface="Optima" charset="0"/>
                          <a:ea typeface="ヒラギノ角ゴ ProN W3" charset="0"/>
                          <a:cs typeface="Optima" charset="0"/>
                          <a:sym typeface="Optima" charset="0"/>
                        </a:rPr>
                        <a:t>r</a:t>
                      </a:r>
                      <a:r>
                        <a:rPr kumimoji="0" lang="en-US" sz="2500" b="0" i="0" u="none" strike="noStrike" cap="none" normalizeH="0" baseline="-6000">
                          <a:ln>
                            <a:noFill/>
                          </a:ln>
                          <a:solidFill>
                            <a:schemeClr val="tx1"/>
                          </a:solidFill>
                          <a:effectLst/>
                          <a:latin typeface="Optima" charset="0"/>
                          <a:ea typeface="ヒラギノ角ゴ ProN W3" charset="0"/>
                          <a:cs typeface="Optima" charset="0"/>
                          <a:sym typeface="Optima" charset="0"/>
                        </a:rPr>
                        <a:t>store-adult</a:t>
                      </a:r>
                    </a:p>
                  </a:txBody>
                  <a:tcPr marL="35718" marR="35718" marT="35718" marB="357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2500" b="0" i="0" u="none" strike="noStrike" cap="none" normalizeH="0" baseline="0">
                          <a:ln>
                            <a:noFill/>
                          </a:ln>
                          <a:solidFill>
                            <a:schemeClr val="tx1"/>
                          </a:solidFill>
                          <a:effectLst/>
                          <a:latin typeface="Optima" charset="0"/>
                          <a:ea typeface="ヒラギノ角ゴ ProN W3" charset="0"/>
                          <a:cs typeface="Optima" charset="0"/>
                          <a:sym typeface="Optima" charset="0"/>
                        </a:rPr>
                        <a:t>r</a:t>
                      </a:r>
                      <a:r>
                        <a:rPr kumimoji="0" lang="en-US" sz="2500" b="0" i="0" u="none" strike="noStrike" cap="none" normalizeH="0" baseline="-6000">
                          <a:ln>
                            <a:noFill/>
                          </a:ln>
                          <a:solidFill>
                            <a:schemeClr val="tx1"/>
                          </a:solidFill>
                          <a:effectLst/>
                          <a:latin typeface="Optima" charset="0"/>
                          <a:ea typeface="ヒラギノ角ゴ ProN W3" charset="0"/>
                          <a:cs typeface="Optima" charset="0"/>
                          <a:sym typeface="Optima" charset="0"/>
                        </a:rPr>
                        <a:t>store-child</a:t>
                      </a:r>
                    </a:p>
                  </a:txBody>
                  <a:tcPr marL="35718" marR="35718" marT="35718" marB="357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2500" b="0" i="0" u="none" strike="noStrike" cap="none" normalizeH="0" baseline="0">
                          <a:ln>
                            <a:noFill/>
                          </a:ln>
                          <a:solidFill>
                            <a:schemeClr val="tx1"/>
                          </a:solidFill>
                          <a:effectLst/>
                          <a:latin typeface="Optima" charset="0"/>
                          <a:ea typeface="ヒラギノ角ゴ ProN W3" charset="0"/>
                          <a:cs typeface="Optima" charset="0"/>
                          <a:sym typeface="Optima" charset="0"/>
                        </a:rPr>
                        <a:t>r</a:t>
                      </a:r>
                      <a:r>
                        <a:rPr kumimoji="0" lang="en-US" sz="2500" b="0" i="0" u="none" strike="noStrike" cap="none" normalizeH="0" baseline="-6000">
                          <a:ln>
                            <a:noFill/>
                          </a:ln>
                          <a:solidFill>
                            <a:schemeClr val="tx1"/>
                          </a:solidFill>
                          <a:effectLst/>
                          <a:latin typeface="Optima" charset="0"/>
                          <a:ea typeface="ヒラギノ角ゴ ProN W3" charset="0"/>
                          <a:cs typeface="Optima" charset="0"/>
                          <a:sym typeface="Optima" charset="0"/>
                        </a:rPr>
                        <a:t>store-thief</a:t>
                      </a:r>
                    </a:p>
                  </a:txBody>
                  <a:tcPr marL="35718" marR="35718" marT="35718" marB="357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1"/>
                  </a:ext>
                </a:extLst>
              </a:tr>
              <a:tr h="774627">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2500" b="0" i="0" u="none" strike="noStrike" cap="none" normalizeH="0" baseline="0">
                          <a:ln>
                            <a:noFill/>
                          </a:ln>
                          <a:solidFill>
                            <a:schemeClr val="tx1"/>
                          </a:solidFill>
                          <a:effectLst/>
                          <a:latin typeface="Optima" charset="0"/>
                          <a:ea typeface="ヒラギノ角ゴ ProN W3" charset="0"/>
                          <a:cs typeface="Optima" charset="0"/>
                          <a:sym typeface="Optima" charset="0"/>
                        </a:rPr>
                        <a:t>Adult</a:t>
                      </a:r>
                    </a:p>
                  </a:txBody>
                  <a:tcPr marL="35718" marR="35718" marT="35718" marB="357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2500" b="0" i="0" u="none" strike="noStrike" cap="none" normalizeH="0" baseline="0">
                          <a:ln>
                            <a:noFill/>
                          </a:ln>
                          <a:solidFill>
                            <a:schemeClr val="tx1"/>
                          </a:solidFill>
                          <a:effectLst/>
                          <a:latin typeface="Optima" charset="0"/>
                          <a:ea typeface="ヒラギノ角ゴ ProN W3" charset="0"/>
                          <a:cs typeface="Optima" charset="0"/>
                          <a:sym typeface="Optima" charset="0"/>
                        </a:rPr>
                        <a:t>r</a:t>
                      </a:r>
                      <a:r>
                        <a:rPr kumimoji="0" lang="en-US" sz="2500" b="0" i="0" u="none" strike="noStrike" cap="none" normalizeH="0" baseline="-6000">
                          <a:ln>
                            <a:noFill/>
                          </a:ln>
                          <a:solidFill>
                            <a:schemeClr val="tx1"/>
                          </a:solidFill>
                          <a:effectLst/>
                          <a:latin typeface="Optima" charset="0"/>
                          <a:ea typeface="ヒラギノ角ゴ ProN W3" charset="0"/>
                          <a:cs typeface="Optima" charset="0"/>
                          <a:sym typeface="Optima" charset="0"/>
                        </a:rPr>
                        <a:t>adult-store</a:t>
                      </a:r>
                    </a:p>
                  </a:txBody>
                  <a:tcPr marL="35718" marR="35718" marT="35718" marB="357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2500" b="0" i="0" u="none" strike="noStrike" cap="none" normalizeH="0" baseline="0">
                          <a:ln>
                            <a:noFill/>
                          </a:ln>
                          <a:solidFill>
                            <a:schemeClr val="tx1"/>
                          </a:solidFill>
                          <a:effectLst/>
                          <a:latin typeface="Optima" charset="0"/>
                          <a:ea typeface="ヒラギノ角ゴ ProN W3" charset="0"/>
                          <a:cs typeface="Optima" charset="0"/>
                          <a:sym typeface="Optima" charset="0"/>
                        </a:rPr>
                        <a:t>-</a:t>
                      </a:r>
                    </a:p>
                  </a:txBody>
                  <a:tcPr marL="35718" marR="35718" marT="35718" marB="357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2500" b="0" i="0" u="none" strike="noStrike" cap="none" normalizeH="0" baseline="0" dirty="0" err="1">
                          <a:ln>
                            <a:noFill/>
                          </a:ln>
                          <a:solidFill>
                            <a:srgbClr val="FF0000"/>
                          </a:solidFill>
                          <a:effectLst/>
                          <a:latin typeface="Optima" charset="0"/>
                          <a:ea typeface="ヒラギノ角ゴ ProN W3" charset="0"/>
                          <a:cs typeface="Optima" charset="0"/>
                          <a:sym typeface="Optima" charset="0"/>
                        </a:rPr>
                        <a:t>r</a:t>
                      </a:r>
                      <a:r>
                        <a:rPr kumimoji="0" lang="en-US" sz="2500" b="0" i="0" u="none" strike="noStrike" cap="none" normalizeH="0" baseline="-6000" dirty="0" err="1">
                          <a:ln>
                            <a:noFill/>
                          </a:ln>
                          <a:solidFill>
                            <a:srgbClr val="FF0000"/>
                          </a:solidFill>
                          <a:effectLst/>
                          <a:latin typeface="Optima" charset="0"/>
                          <a:ea typeface="ヒラギノ角ゴ ProN W3" charset="0"/>
                          <a:cs typeface="Optima" charset="0"/>
                          <a:sym typeface="Optima" charset="0"/>
                        </a:rPr>
                        <a:t>adult</a:t>
                      </a:r>
                      <a:r>
                        <a:rPr kumimoji="0" lang="en-US" sz="2500" b="0" i="0" u="none" strike="noStrike" cap="none" normalizeH="0" baseline="-6000" dirty="0">
                          <a:ln>
                            <a:noFill/>
                          </a:ln>
                          <a:solidFill>
                            <a:srgbClr val="FF0000"/>
                          </a:solidFill>
                          <a:effectLst/>
                          <a:latin typeface="Optima" charset="0"/>
                          <a:ea typeface="ヒラギノ角ゴ ProN W3" charset="0"/>
                          <a:cs typeface="Optima" charset="0"/>
                          <a:sym typeface="Optima" charset="0"/>
                        </a:rPr>
                        <a:t>-child</a:t>
                      </a:r>
                    </a:p>
                  </a:txBody>
                  <a:tcPr marL="35718" marR="35718" marT="35718" marB="357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2500" b="0" i="0" u="none" strike="noStrike" cap="none" normalizeH="0" baseline="0">
                          <a:ln>
                            <a:noFill/>
                          </a:ln>
                          <a:solidFill>
                            <a:schemeClr val="tx1"/>
                          </a:solidFill>
                          <a:effectLst/>
                          <a:latin typeface="Optima" charset="0"/>
                          <a:ea typeface="ヒラギノ角ゴ ProN W3" charset="0"/>
                          <a:cs typeface="Optima" charset="0"/>
                          <a:sym typeface="Optima" charset="0"/>
                        </a:rPr>
                        <a:t>r</a:t>
                      </a:r>
                      <a:r>
                        <a:rPr kumimoji="0" lang="en-US" sz="2500" b="0" i="0" u="none" strike="noStrike" cap="none" normalizeH="0" baseline="-6000">
                          <a:ln>
                            <a:noFill/>
                          </a:ln>
                          <a:solidFill>
                            <a:schemeClr val="tx1"/>
                          </a:solidFill>
                          <a:effectLst/>
                          <a:latin typeface="Optima" charset="0"/>
                          <a:ea typeface="ヒラギノ角ゴ ProN W3" charset="0"/>
                          <a:cs typeface="Optima" charset="0"/>
                          <a:sym typeface="Optima" charset="0"/>
                        </a:rPr>
                        <a:t>adult-thief</a:t>
                      </a:r>
                    </a:p>
                  </a:txBody>
                  <a:tcPr marL="35718" marR="35718" marT="35718" marB="357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2"/>
                  </a:ext>
                </a:extLst>
              </a:tr>
              <a:tr h="774627">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2500" b="0" i="0" u="none" strike="noStrike" cap="none" normalizeH="0" baseline="0">
                          <a:ln>
                            <a:noFill/>
                          </a:ln>
                          <a:solidFill>
                            <a:schemeClr val="tx1"/>
                          </a:solidFill>
                          <a:effectLst/>
                          <a:latin typeface="Optima" charset="0"/>
                          <a:ea typeface="ヒラギノ角ゴ ProN W3" charset="0"/>
                          <a:cs typeface="Optima" charset="0"/>
                          <a:sym typeface="Optima" charset="0"/>
                        </a:rPr>
                        <a:t>Child</a:t>
                      </a:r>
                    </a:p>
                  </a:txBody>
                  <a:tcPr marL="35718" marR="35718" marT="35718" marB="357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2500" b="0" i="0" u="none" strike="noStrike" cap="none" normalizeH="0" baseline="0">
                          <a:ln>
                            <a:noFill/>
                          </a:ln>
                          <a:solidFill>
                            <a:schemeClr val="tx1"/>
                          </a:solidFill>
                          <a:effectLst/>
                          <a:latin typeface="Optima" charset="0"/>
                          <a:ea typeface="ヒラギノ角ゴ ProN W3" charset="0"/>
                          <a:cs typeface="Optima" charset="0"/>
                          <a:sym typeface="Optima" charset="0"/>
                        </a:rPr>
                        <a:t>r</a:t>
                      </a:r>
                      <a:r>
                        <a:rPr kumimoji="0" lang="en-US" sz="2500" b="0" i="0" u="none" strike="noStrike" cap="none" normalizeH="0" baseline="-6000">
                          <a:ln>
                            <a:noFill/>
                          </a:ln>
                          <a:solidFill>
                            <a:schemeClr val="tx1"/>
                          </a:solidFill>
                          <a:effectLst/>
                          <a:latin typeface="Optima" charset="0"/>
                          <a:ea typeface="ヒラギノ角ゴ ProN W3" charset="0"/>
                          <a:cs typeface="Optima" charset="0"/>
                          <a:sym typeface="Optima" charset="0"/>
                        </a:rPr>
                        <a:t>child-store</a:t>
                      </a:r>
                    </a:p>
                  </a:txBody>
                  <a:tcPr marL="35718" marR="35718" marT="35718" marB="357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2500" b="0" i="0" u="none" strike="noStrike" cap="none" normalizeH="0" baseline="0" dirty="0" err="1">
                          <a:ln>
                            <a:noFill/>
                          </a:ln>
                          <a:solidFill>
                            <a:schemeClr val="tx1"/>
                          </a:solidFill>
                          <a:effectLst/>
                          <a:latin typeface="Optima" charset="0"/>
                          <a:ea typeface="ヒラギノ角ゴ ProN W3" charset="0"/>
                          <a:cs typeface="Optima" charset="0"/>
                          <a:sym typeface="Optima" charset="0"/>
                        </a:rPr>
                        <a:t>r</a:t>
                      </a:r>
                      <a:r>
                        <a:rPr kumimoji="0" lang="en-US" sz="2500" b="0" i="0" u="none" strike="noStrike" cap="none" normalizeH="0" baseline="-6000" dirty="0" err="1">
                          <a:ln>
                            <a:noFill/>
                          </a:ln>
                          <a:solidFill>
                            <a:schemeClr val="tx1"/>
                          </a:solidFill>
                          <a:effectLst/>
                          <a:latin typeface="Optima" charset="0"/>
                          <a:ea typeface="ヒラギノ角ゴ ProN W3" charset="0"/>
                          <a:cs typeface="Optima" charset="0"/>
                          <a:sym typeface="Optima" charset="0"/>
                        </a:rPr>
                        <a:t>child</a:t>
                      </a:r>
                      <a:r>
                        <a:rPr kumimoji="0" lang="en-US" sz="2500" b="0" i="0" u="none" strike="noStrike" cap="none" normalizeH="0" baseline="-6000" dirty="0">
                          <a:ln>
                            <a:noFill/>
                          </a:ln>
                          <a:solidFill>
                            <a:schemeClr val="tx1"/>
                          </a:solidFill>
                          <a:effectLst/>
                          <a:latin typeface="Optima" charset="0"/>
                          <a:ea typeface="ヒラギノ角ゴ ProN W3" charset="0"/>
                          <a:cs typeface="Optima" charset="0"/>
                          <a:sym typeface="Optima" charset="0"/>
                        </a:rPr>
                        <a:t>-adult</a:t>
                      </a:r>
                    </a:p>
                  </a:txBody>
                  <a:tcPr marL="35718" marR="35718" marT="35718" marB="357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2500" b="0" i="0" u="none" strike="noStrike" cap="none" normalizeH="0" baseline="0" dirty="0">
                          <a:ln>
                            <a:noFill/>
                          </a:ln>
                          <a:solidFill>
                            <a:schemeClr val="tx1"/>
                          </a:solidFill>
                          <a:effectLst/>
                          <a:latin typeface="Optima" charset="0"/>
                          <a:ea typeface="ヒラギノ角ゴ ProN W3" charset="0"/>
                          <a:cs typeface="Optima" charset="0"/>
                          <a:sym typeface="Optima" charset="0"/>
                        </a:rPr>
                        <a:t>-</a:t>
                      </a:r>
                    </a:p>
                  </a:txBody>
                  <a:tcPr marL="35718" marR="35718" marT="35718" marB="357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2500" b="0" i="0" u="none" strike="noStrike" cap="none" normalizeH="0" baseline="0">
                          <a:ln>
                            <a:noFill/>
                          </a:ln>
                          <a:solidFill>
                            <a:schemeClr val="tx1"/>
                          </a:solidFill>
                          <a:effectLst/>
                          <a:latin typeface="Optima" charset="0"/>
                          <a:ea typeface="ヒラギノ角ゴ ProN W3" charset="0"/>
                          <a:cs typeface="Optima" charset="0"/>
                          <a:sym typeface="Optima" charset="0"/>
                        </a:rPr>
                        <a:t>r</a:t>
                      </a:r>
                      <a:r>
                        <a:rPr kumimoji="0" lang="en-US" sz="2500" b="0" i="0" u="none" strike="noStrike" cap="none" normalizeH="0" baseline="-6000">
                          <a:ln>
                            <a:noFill/>
                          </a:ln>
                          <a:solidFill>
                            <a:schemeClr val="tx1"/>
                          </a:solidFill>
                          <a:effectLst/>
                          <a:latin typeface="Optima" charset="0"/>
                          <a:ea typeface="ヒラギノ角ゴ ProN W3" charset="0"/>
                          <a:cs typeface="Optima" charset="0"/>
                          <a:sym typeface="Optima" charset="0"/>
                        </a:rPr>
                        <a:t>child-thief</a:t>
                      </a:r>
                    </a:p>
                  </a:txBody>
                  <a:tcPr marL="35718" marR="35718" marT="35718" marB="357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3"/>
                  </a:ext>
                </a:extLst>
              </a:tr>
              <a:tr h="774627">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2500" b="0" i="0" u="none" strike="noStrike" cap="none" normalizeH="0" baseline="0">
                          <a:ln>
                            <a:noFill/>
                          </a:ln>
                          <a:solidFill>
                            <a:schemeClr val="tx1"/>
                          </a:solidFill>
                          <a:effectLst/>
                          <a:latin typeface="Optima" charset="0"/>
                          <a:ea typeface="ヒラギノ角ゴ ProN W3" charset="0"/>
                          <a:cs typeface="Optima" charset="0"/>
                          <a:sym typeface="Optima" charset="0"/>
                        </a:rPr>
                        <a:t>Thief</a:t>
                      </a:r>
                    </a:p>
                  </a:txBody>
                  <a:tcPr marL="35718" marR="35718" marT="35718" marB="357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2500" b="0" i="0" u="none" strike="noStrike" cap="none" normalizeH="0" baseline="0" dirty="0" err="1">
                          <a:ln>
                            <a:noFill/>
                          </a:ln>
                          <a:solidFill>
                            <a:srgbClr val="0070C0"/>
                          </a:solidFill>
                          <a:effectLst/>
                          <a:latin typeface="Optima" charset="0"/>
                          <a:ea typeface="ヒラギノ角ゴ ProN W3" charset="0"/>
                          <a:cs typeface="Optima" charset="0"/>
                          <a:sym typeface="Optima" charset="0"/>
                        </a:rPr>
                        <a:t>r</a:t>
                      </a:r>
                      <a:r>
                        <a:rPr kumimoji="0" lang="en-US" sz="2500" b="0" i="0" u="none" strike="noStrike" cap="none" normalizeH="0" baseline="-6000" dirty="0" err="1">
                          <a:ln>
                            <a:noFill/>
                          </a:ln>
                          <a:solidFill>
                            <a:srgbClr val="0070C0"/>
                          </a:solidFill>
                          <a:effectLst/>
                          <a:latin typeface="Optima" charset="0"/>
                          <a:ea typeface="ヒラギノ角ゴ ProN W3" charset="0"/>
                          <a:cs typeface="Optima" charset="0"/>
                          <a:sym typeface="Optima" charset="0"/>
                        </a:rPr>
                        <a:t>thief</a:t>
                      </a:r>
                      <a:r>
                        <a:rPr kumimoji="0" lang="en-US" sz="2500" b="0" i="0" u="none" strike="noStrike" cap="none" normalizeH="0" baseline="-6000" dirty="0">
                          <a:ln>
                            <a:noFill/>
                          </a:ln>
                          <a:solidFill>
                            <a:srgbClr val="0070C0"/>
                          </a:solidFill>
                          <a:effectLst/>
                          <a:latin typeface="Optima" charset="0"/>
                          <a:ea typeface="ヒラギノ角ゴ ProN W3" charset="0"/>
                          <a:cs typeface="Optima" charset="0"/>
                          <a:sym typeface="Optima" charset="0"/>
                        </a:rPr>
                        <a:t>-store</a:t>
                      </a:r>
                    </a:p>
                  </a:txBody>
                  <a:tcPr marL="35718" marR="35718" marT="35718" marB="357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2500" b="0" i="0" u="none" strike="noStrike" cap="none" normalizeH="0" baseline="0">
                          <a:ln>
                            <a:noFill/>
                          </a:ln>
                          <a:solidFill>
                            <a:schemeClr val="tx1"/>
                          </a:solidFill>
                          <a:effectLst/>
                          <a:latin typeface="Optima" charset="0"/>
                          <a:ea typeface="ヒラギノ角ゴ ProN W3" charset="0"/>
                          <a:cs typeface="Optima" charset="0"/>
                          <a:sym typeface="Optima" charset="0"/>
                        </a:rPr>
                        <a:t>r</a:t>
                      </a:r>
                      <a:r>
                        <a:rPr kumimoji="0" lang="en-US" sz="2500" b="0" i="0" u="none" strike="noStrike" cap="none" normalizeH="0" baseline="-6000">
                          <a:ln>
                            <a:noFill/>
                          </a:ln>
                          <a:solidFill>
                            <a:schemeClr val="tx1"/>
                          </a:solidFill>
                          <a:effectLst/>
                          <a:latin typeface="Optima" charset="0"/>
                          <a:ea typeface="ヒラギノ角ゴ ProN W3" charset="0"/>
                          <a:cs typeface="Optima" charset="0"/>
                          <a:sym typeface="Optima" charset="0"/>
                        </a:rPr>
                        <a:t>thief-adult</a:t>
                      </a:r>
                    </a:p>
                  </a:txBody>
                  <a:tcPr marL="35718" marR="35718" marT="35718" marB="357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2500" b="0" i="0" u="none" strike="noStrike" cap="none" normalizeH="0" baseline="0">
                          <a:ln>
                            <a:noFill/>
                          </a:ln>
                          <a:solidFill>
                            <a:schemeClr val="tx1"/>
                          </a:solidFill>
                          <a:effectLst/>
                          <a:latin typeface="Optima" charset="0"/>
                          <a:ea typeface="ヒラギノ角ゴ ProN W3" charset="0"/>
                          <a:cs typeface="Optima" charset="0"/>
                          <a:sym typeface="Optima" charset="0"/>
                        </a:rPr>
                        <a:t>r</a:t>
                      </a:r>
                      <a:r>
                        <a:rPr kumimoji="0" lang="en-US" sz="2500" b="0" i="0" u="none" strike="noStrike" cap="none" normalizeH="0" baseline="-6000">
                          <a:ln>
                            <a:noFill/>
                          </a:ln>
                          <a:solidFill>
                            <a:schemeClr val="tx1"/>
                          </a:solidFill>
                          <a:effectLst/>
                          <a:latin typeface="Optima" charset="0"/>
                          <a:ea typeface="ヒラギノ角ゴ ProN W3" charset="0"/>
                          <a:cs typeface="Optima" charset="0"/>
                          <a:sym typeface="Optima" charset="0"/>
                        </a:rPr>
                        <a:t>thief-child</a:t>
                      </a:r>
                    </a:p>
                  </a:txBody>
                  <a:tcPr marL="35718" marR="35718" marT="35718" marB="357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2500" b="0" i="0" u="none" strike="noStrike" cap="none" normalizeH="0" baseline="0" dirty="0">
                          <a:ln>
                            <a:noFill/>
                          </a:ln>
                          <a:solidFill>
                            <a:schemeClr val="tx1"/>
                          </a:solidFill>
                          <a:effectLst/>
                          <a:latin typeface="Optima" charset="0"/>
                          <a:ea typeface="ヒラギノ角ゴ ProN W3" charset="0"/>
                          <a:cs typeface="Optima" charset="0"/>
                          <a:sym typeface="Optima" charset="0"/>
                        </a:rPr>
                        <a:t>-</a:t>
                      </a:r>
                    </a:p>
                  </a:txBody>
                  <a:tcPr marL="35718" marR="35718" marT="35718" marB="357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4"/>
                  </a:ext>
                </a:extLst>
              </a:tr>
            </a:tbl>
          </a:graphicData>
        </a:graphic>
      </p:graphicFrame>
      <p:sp>
        <p:nvSpPr>
          <p:cNvPr id="2" name="Oval 1">
            <a:extLst>
              <a:ext uri="{FF2B5EF4-FFF2-40B4-BE49-F238E27FC236}">
                <a16:creationId xmlns:a16="http://schemas.microsoft.com/office/drawing/2014/main" id="{5881A948-F4D6-6F79-E503-A2228F637E97}"/>
              </a:ext>
            </a:extLst>
          </p:cNvPr>
          <p:cNvSpPr/>
          <p:nvPr/>
        </p:nvSpPr>
        <p:spPr bwMode="auto">
          <a:xfrm>
            <a:off x="4340647" y="4346156"/>
            <a:ext cx="1555214" cy="881349"/>
          </a:xfrm>
          <a:prstGeom prst="ellipse">
            <a:avLst/>
          </a:prstGeom>
          <a:solidFill>
            <a:srgbClr val="FFFFFF"/>
          </a:solid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dirty="0">
                <a:ln>
                  <a:noFill/>
                </a:ln>
                <a:solidFill>
                  <a:srgbClr val="000000"/>
                </a:solidFill>
                <a:effectLst/>
                <a:latin typeface="Optima" charset="0"/>
                <a:ea typeface="ヒラギノ角ゴ ProN W3" charset="0"/>
                <a:cs typeface="ヒラギノ角ゴ ProN W3" charset="0"/>
                <a:sym typeface="Optima" charset="0"/>
              </a:rPr>
              <a:t>Store</a:t>
            </a:r>
          </a:p>
        </p:txBody>
      </p:sp>
      <p:sp>
        <p:nvSpPr>
          <p:cNvPr id="4" name="Oval 3">
            <a:extLst>
              <a:ext uri="{FF2B5EF4-FFF2-40B4-BE49-F238E27FC236}">
                <a16:creationId xmlns:a16="http://schemas.microsoft.com/office/drawing/2014/main" id="{5E3E9DB4-98FA-A3AA-E957-B1090BE0A496}"/>
              </a:ext>
            </a:extLst>
          </p:cNvPr>
          <p:cNvSpPr/>
          <p:nvPr/>
        </p:nvSpPr>
        <p:spPr bwMode="auto">
          <a:xfrm>
            <a:off x="6521192" y="4335140"/>
            <a:ext cx="1555214" cy="881349"/>
          </a:xfrm>
          <a:prstGeom prst="ellipse">
            <a:avLst/>
          </a:prstGeom>
          <a:solidFill>
            <a:srgbClr val="FFFFFF"/>
          </a:solid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dirty="0">
                <a:ln>
                  <a:noFill/>
                </a:ln>
                <a:solidFill>
                  <a:srgbClr val="000000"/>
                </a:solidFill>
                <a:effectLst/>
                <a:latin typeface="Optima" charset="0"/>
                <a:ea typeface="ヒラギノ角ゴ ProN W3" charset="0"/>
                <a:cs typeface="ヒラギノ角ゴ ProN W3" charset="0"/>
                <a:sym typeface="Optima" charset="0"/>
              </a:rPr>
              <a:t>Adult</a:t>
            </a:r>
          </a:p>
        </p:txBody>
      </p:sp>
      <p:sp>
        <p:nvSpPr>
          <p:cNvPr id="5" name="Oval 4">
            <a:extLst>
              <a:ext uri="{FF2B5EF4-FFF2-40B4-BE49-F238E27FC236}">
                <a16:creationId xmlns:a16="http://schemas.microsoft.com/office/drawing/2014/main" id="{7CF53858-0F42-6A7C-7EEF-336A9821D54F}"/>
              </a:ext>
            </a:extLst>
          </p:cNvPr>
          <p:cNvSpPr/>
          <p:nvPr/>
        </p:nvSpPr>
        <p:spPr bwMode="auto">
          <a:xfrm>
            <a:off x="6521192" y="5762239"/>
            <a:ext cx="1555214" cy="881349"/>
          </a:xfrm>
          <a:prstGeom prst="ellipse">
            <a:avLst/>
          </a:prstGeom>
          <a:solidFill>
            <a:srgbClr val="FFFFFF"/>
          </a:solid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dirty="0">
                <a:ln>
                  <a:noFill/>
                </a:ln>
                <a:solidFill>
                  <a:srgbClr val="000000"/>
                </a:solidFill>
                <a:effectLst/>
                <a:latin typeface="Optima" charset="0"/>
                <a:ea typeface="ヒラギノ角ゴ ProN W3" charset="0"/>
                <a:cs typeface="ヒラギノ角ゴ ProN W3" charset="0"/>
                <a:sym typeface="Optima" charset="0"/>
              </a:rPr>
              <a:t>Child</a:t>
            </a:r>
          </a:p>
        </p:txBody>
      </p:sp>
      <p:sp>
        <p:nvSpPr>
          <p:cNvPr id="6" name="Oval 5">
            <a:extLst>
              <a:ext uri="{FF2B5EF4-FFF2-40B4-BE49-F238E27FC236}">
                <a16:creationId xmlns:a16="http://schemas.microsoft.com/office/drawing/2014/main" id="{ECB39CC2-BEE0-70CD-4818-AD88E39723A8}"/>
              </a:ext>
            </a:extLst>
          </p:cNvPr>
          <p:cNvSpPr/>
          <p:nvPr/>
        </p:nvSpPr>
        <p:spPr bwMode="auto">
          <a:xfrm>
            <a:off x="4340647" y="5762240"/>
            <a:ext cx="1555214" cy="881349"/>
          </a:xfrm>
          <a:prstGeom prst="ellipse">
            <a:avLst/>
          </a:prstGeom>
          <a:solidFill>
            <a:srgbClr val="FFFFFF"/>
          </a:solid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dirty="0">
                <a:ln>
                  <a:noFill/>
                </a:ln>
                <a:solidFill>
                  <a:srgbClr val="000000"/>
                </a:solidFill>
                <a:effectLst/>
                <a:latin typeface="Optima" charset="0"/>
                <a:ea typeface="ヒラギノ角ゴ ProN W3" charset="0"/>
                <a:cs typeface="ヒラギノ角ゴ ProN W3" charset="0"/>
                <a:sym typeface="Optima" charset="0"/>
              </a:rPr>
              <a:t>Thief</a:t>
            </a:r>
          </a:p>
        </p:txBody>
      </p:sp>
      <p:cxnSp>
        <p:nvCxnSpPr>
          <p:cNvPr id="8" name="Straight Arrow Connector 7">
            <a:extLst>
              <a:ext uri="{FF2B5EF4-FFF2-40B4-BE49-F238E27FC236}">
                <a16:creationId xmlns:a16="http://schemas.microsoft.com/office/drawing/2014/main" id="{327B67A7-E0E8-C137-1319-D86BE0AFC325}"/>
              </a:ext>
            </a:extLst>
          </p:cNvPr>
          <p:cNvCxnSpPr/>
          <p:nvPr/>
        </p:nvCxnSpPr>
        <p:spPr bwMode="auto">
          <a:xfrm>
            <a:off x="5949108" y="4660135"/>
            <a:ext cx="539033" cy="0"/>
          </a:xfrm>
          <a:prstGeom prst="straightConnector1">
            <a:avLst/>
          </a:prstGeom>
          <a:solidFill>
            <a:srgbClr val="FFFFFF"/>
          </a:solidFill>
          <a:ln>
            <a:solidFill>
              <a:schemeClr val="tx1"/>
            </a:solidFill>
            <a:tailEnd type="triangle"/>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9" name="Straight Arrow Connector 8">
            <a:extLst>
              <a:ext uri="{FF2B5EF4-FFF2-40B4-BE49-F238E27FC236}">
                <a16:creationId xmlns:a16="http://schemas.microsoft.com/office/drawing/2014/main" id="{B94336E8-F1C2-8534-3171-31F84979C52C}"/>
              </a:ext>
            </a:extLst>
          </p:cNvPr>
          <p:cNvCxnSpPr>
            <a:cxnSpLocks/>
          </p:cNvCxnSpPr>
          <p:nvPr/>
        </p:nvCxnSpPr>
        <p:spPr bwMode="auto">
          <a:xfrm flipH="1">
            <a:off x="5949108" y="4779484"/>
            <a:ext cx="482906" cy="0"/>
          </a:xfrm>
          <a:prstGeom prst="straightConnector1">
            <a:avLst/>
          </a:prstGeom>
          <a:solidFill>
            <a:srgbClr val="FFFFFF"/>
          </a:solidFill>
          <a:ln>
            <a:solidFill>
              <a:schemeClr val="tx1"/>
            </a:solidFill>
            <a:tailEnd type="triangle"/>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1" name="Straight Arrow Connector 10">
            <a:extLst>
              <a:ext uri="{FF2B5EF4-FFF2-40B4-BE49-F238E27FC236}">
                <a16:creationId xmlns:a16="http://schemas.microsoft.com/office/drawing/2014/main" id="{42CB2ED9-05F6-B597-7455-7EF4CA75F814}"/>
              </a:ext>
            </a:extLst>
          </p:cNvPr>
          <p:cNvCxnSpPr>
            <a:cxnSpLocks/>
          </p:cNvCxnSpPr>
          <p:nvPr/>
        </p:nvCxnSpPr>
        <p:spPr bwMode="auto">
          <a:xfrm>
            <a:off x="7361103" y="5238522"/>
            <a:ext cx="0" cy="534734"/>
          </a:xfrm>
          <a:prstGeom prst="straightConnector1">
            <a:avLst/>
          </a:prstGeom>
          <a:solidFill>
            <a:srgbClr val="FFFFFF"/>
          </a:solidFill>
          <a:ln w="28575">
            <a:solidFill>
              <a:srgbClr val="FF0000"/>
            </a:solidFill>
            <a:tailEnd type="triangle"/>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3" name="Straight Arrow Connector 12">
            <a:extLst>
              <a:ext uri="{FF2B5EF4-FFF2-40B4-BE49-F238E27FC236}">
                <a16:creationId xmlns:a16="http://schemas.microsoft.com/office/drawing/2014/main" id="{452ACABF-FBD0-A087-A8B6-E19885F804A0}"/>
              </a:ext>
            </a:extLst>
          </p:cNvPr>
          <p:cNvCxnSpPr>
            <a:cxnSpLocks/>
          </p:cNvCxnSpPr>
          <p:nvPr/>
        </p:nvCxnSpPr>
        <p:spPr bwMode="auto">
          <a:xfrm flipV="1">
            <a:off x="7271133" y="5227505"/>
            <a:ext cx="0" cy="534734"/>
          </a:xfrm>
          <a:prstGeom prst="straightConnector1">
            <a:avLst/>
          </a:prstGeom>
          <a:solidFill>
            <a:srgbClr val="FFFFFF"/>
          </a:solidFill>
          <a:ln>
            <a:solidFill>
              <a:schemeClr val="tx1"/>
            </a:solidFill>
            <a:tailEnd type="triangle"/>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6" name="Straight Arrow Connector 15">
            <a:extLst>
              <a:ext uri="{FF2B5EF4-FFF2-40B4-BE49-F238E27FC236}">
                <a16:creationId xmlns:a16="http://schemas.microsoft.com/office/drawing/2014/main" id="{56141657-7A42-1D11-A454-BED04627EC88}"/>
              </a:ext>
            </a:extLst>
          </p:cNvPr>
          <p:cNvCxnSpPr>
            <a:cxnSpLocks/>
          </p:cNvCxnSpPr>
          <p:nvPr/>
        </p:nvCxnSpPr>
        <p:spPr bwMode="auto">
          <a:xfrm flipH="1">
            <a:off x="5949108" y="6178627"/>
            <a:ext cx="539033" cy="0"/>
          </a:xfrm>
          <a:prstGeom prst="straightConnector1">
            <a:avLst/>
          </a:prstGeom>
          <a:solidFill>
            <a:srgbClr val="FFFFFF"/>
          </a:solidFill>
          <a:ln>
            <a:solidFill>
              <a:schemeClr val="tx1"/>
            </a:solidFill>
            <a:tailEnd type="triangle"/>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7" name="Straight Arrow Connector 16">
            <a:extLst>
              <a:ext uri="{FF2B5EF4-FFF2-40B4-BE49-F238E27FC236}">
                <a16:creationId xmlns:a16="http://schemas.microsoft.com/office/drawing/2014/main" id="{E2D100E0-EAA0-5902-A0CB-ED8CBD683A9B}"/>
              </a:ext>
            </a:extLst>
          </p:cNvPr>
          <p:cNvCxnSpPr>
            <a:cxnSpLocks/>
          </p:cNvCxnSpPr>
          <p:nvPr/>
        </p:nvCxnSpPr>
        <p:spPr bwMode="auto">
          <a:xfrm>
            <a:off x="5949108" y="6297976"/>
            <a:ext cx="482906" cy="0"/>
          </a:xfrm>
          <a:prstGeom prst="straightConnector1">
            <a:avLst/>
          </a:prstGeom>
          <a:solidFill>
            <a:srgbClr val="FFFFFF"/>
          </a:solidFill>
          <a:ln>
            <a:solidFill>
              <a:schemeClr val="tx1"/>
            </a:solidFill>
            <a:tailEnd type="triangle"/>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8" name="Straight Arrow Connector 17">
            <a:extLst>
              <a:ext uri="{FF2B5EF4-FFF2-40B4-BE49-F238E27FC236}">
                <a16:creationId xmlns:a16="http://schemas.microsoft.com/office/drawing/2014/main" id="{95E49111-B3E5-AD38-C167-CF1E5D3D10BD}"/>
              </a:ext>
            </a:extLst>
          </p:cNvPr>
          <p:cNvCxnSpPr>
            <a:cxnSpLocks/>
          </p:cNvCxnSpPr>
          <p:nvPr/>
        </p:nvCxnSpPr>
        <p:spPr bwMode="auto">
          <a:xfrm flipV="1">
            <a:off x="5177927" y="5227505"/>
            <a:ext cx="0" cy="534734"/>
          </a:xfrm>
          <a:prstGeom prst="straightConnector1">
            <a:avLst/>
          </a:prstGeom>
          <a:solidFill>
            <a:srgbClr val="FFFFFF"/>
          </a:solidFill>
          <a:ln w="28575">
            <a:solidFill>
              <a:srgbClr val="0070C0"/>
            </a:solidFill>
            <a:tailEnd type="triangle"/>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9" name="Straight Arrow Connector 18">
            <a:extLst>
              <a:ext uri="{FF2B5EF4-FFF2-40B4-BE49-F238E27FC236}">
                <a16:creationId xmlns:a16="http://schemas.microsoft.com/office/drawing/2014/main" id="{183169F9-F160-8EC7-19C6-B46A03418D8E}"/>
              </a:ext>
            </a:extLst>
          </p:cNvPr>
          <p:cNvCxnSpPr>
            <a:cxnSpLocks/>
          </p:cNvCxnSpPr>
          <p:nvPr/>
        </p:nvCxnSpPr>
        <p:spPr bwMode="auto">
          <a:xfrm>
            <a:off x="5087957" y="5216488"/>
            <a:ext cx="0" cy="534734"/>
          </a:xfrm>
          <a:prstGeom prst="straightConnector1">
            <a:avLst/>
          </a:prstGeom>
          <a:solidFill>
            <a:srgbClr val="FFFFFF"/>
          </a:solidFill>
          <a:ln>
            <a:solidFill>
              <a:schemeClr val="tx1"/>
            </a:solidFill>
            <a:tailEnd type="triangle"/>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grpSp>
        <p:nvGrpSpPr>
          <p:cNvPr id="22" name="Group 21">
            <a:extLst>
              <a:ext uri="{FF2B5EF4-FFF2-40B4-BE49-F238E27FC236}">
                <a16:creationId xmlns:a16="http://schemas.microsoft.com/office/drawing/2014/main" id="{F7BD69C1-815D-F347-DF06-0C9195C6F9CE}"/>
              </a:ext>
            </a:extLst>
          </p:cNvPr>
          <p:cNvGrpSpPr/>
          <p:nvPr/>
        </p:nvGrpSpPr>
        <p:grpSpPr>
          <a:xfrm rot="2541107">
            <a:off x="5691200" y="5396456"/>
            <a:ext cx="1153997" cy="114371"/>
            <a:chOff x="5949108" y="5451513"/>
            <a:chExt cx="539033" cy="119349"/>
          </a:xfrm>
        </p:grpSpPr>
        <p:cxnSp>
          <p:nvCxnSpPr>
            <p:cNvPr id="20" name="Straight Arrow Connector 19">
              <a:extLst>
                <a:ext uri="{FF2B5EF4-FFF2-40B4-BE49-F238E27FC236}">
                  <a16:creationId xmlns:a16="http://schemas.microsoft.com/office/drawing/2014/main" id="{7CE13571-15C7-B2D1-CEF0-95F67151D190}"/>
                </a:ext>
              </a:extLst>
            </p:cNvPr>
            <p:cNvCxnSpPr/>
            <p:nvPr/>
          </p:nvCxnSpPr>
          <p:spPr bwMode="auto">
            <a:xfrm>
              <a:off x="5949108" y="5451513"/>
              <a:ext cx="539033" cy="0"/>
            </a:xfrm>
            <a:prstGeom prst="straightConnector1">
              <a:avLst/>
            </a:prstGeom>
            <a:solidFill>
              <a:srgbClr val="FFFFFF"/>
            </a:solidFill>
            <a:ln>
              <a:solidFill>
                <a:schemeClr val="tx1"/>
              </a:solidFill>
              <a:tailEnd type="triangle"/>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21" name="Straight Arrow Connector 20">
              <a:extLst>
                <a:ext uri="{FF2B5EF4-FFF2-40B4-BE49-F238E27FC236}">
                  <a16:creationId xmlns:a16="http://schemas.microsoft.com/office/drawing/2014/main" id="{D4C44016-FC7C-AE83-A211-146E037AEEC8}"/>
                </a:ext>
              </a:extLst>
            </p:cNvPr>
            <p:cNvCxnSpPr>
              <a:cxnSpLocks/>
            </p:cNvCxnSpPr>
            <p:nvPr/>
          </p:nvCxnSpPr>
          <p:spPr bwMode="auto">
            <a:xfrm flipH="1">
              <a:off x="5949108" y="5570862"/>
              <a:ext cx="482906" cy="0"/>
            </a:xfrm>
            <a:prstGeom prst="straightConnector1">
              <a:avLst/>
            </a:prstGeom>
            <a:solidFill>
              <a:srgbClr val="FFFFFF"/>
            </a:solidFill>
            <a:ln>
              <a:solidFill>
                <a:schemeClr val="tx1"/>
              </a:solidFill>
              <a:tailEnd type="triangle"/>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grpSp>
      <p:grpSp>
        <p:nvGrpSpPr>
          <p:cNvPr id="23" name="Group 22">
            <a:extLst>
              <a:ext uri="{FF2B5EF4-FFF2-40B4-BE49-F238E27FC236}">
                <a16:creationId xmlns:a16="http://schemas.microsoft.com/office/drawing/2014/main" id="{7793FD8E-56B2-7DED-34B8-1D74D7659BCE}"/>
              </a:ext>
            </a:extLst>
          </p:cNvPr>
          <p:cNvGrpSpPr/>
          <p:nvPr/>
        </p:nvGrpSpPr>
        <p:grpSpPr>
          <a:xfrm rot="19475668">
            <a:off x="5654576" y="5359640"/>
            <a:ext cx="1153997" cy="114371"/>
            <a:chOff x="5949108" y="5451513"/>
            <a:chExt cx="539033" cy="119349"/>
          </a:xfrm>
        </p:grpSpPr>
        <p:cxnSp>
          <p:nvCxnSpPr>
            <p:cNvPr id="24" name="Straight Arrow Connector 23">
              <a:extLst>
                <a:ext uri="{FF2B5EF4-FFF2-40B4-BE49-F238E27FC236}">
                  <a16:creationId xmlns:a16="http://schemas.microsoft.com/office/drawing/2014/main" id="{B0F1EBBC-51E2-C9B3-AC5C-82080BFD20A4}"/>
                </a:ext>
              </a:extLst>
            </p:cNvPr>
            <p:cNvCxnSpPr/>
            <p:nvPr/>
          </p:nvCxnSpPr>
          <p:spPr bwMode="auto">
            <a:xfrm>
              <a:off x="5949108" y="5451513"/>
              <a:ext cx="539033" cy="0"/>
            </a:xfrm>
            <a:prstGeom prst="straightConnector1">
              <a:avLst/>
            </a:prstGeom>
            <a:solidFill>
              <a:srgbClr val="FFFFFF"/>
            </a:solidFill>
            <a:ln>
              <a:solidFill>
                <a:schemeClr val="tx1"/>
              </a:solidFill>
              <a:tailEnd type="triangle"/>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25" name="Straight Arrow Connector 24">
              <a:extLst>
                <a:ext uri="{FF2B5EF4-FFF2-40B4-BE49-F238E27FC236}">
                  <a16:creationId xmlns:a16="http://schemas.microsoft.com/office/drawing/2014/main" id="{90353328-2969-77B5-2C62-66D628C2F335}"/>
                </a:ext>
              </a:extLst>
            </p:cNvPr>
            <p:cNvCxnSpPr>
              <a:cxnSpLocks/>
            </p:cNvCxnSpPr>
            <p:nvPr/>
          </p:nvCxnSpPr>
          <p:spPr bwMode="auto">
            <a:xfrm flipH="1">
              <a:off x="5949108" y="5570862"/>
              <a:ext cx="482906" cy="0"/>
            </a:xfrm>
            <a:prstGeom prst="straightConnector1">
              <a:avLst/>
            </a:prstGeom>
            <a:solidFill>
              <a:srgbClr val="FFFFFF"/>
            </a:solidFill>
            <a:ln>
              <a:solidFill>
                <a:schemeClr val="tx1"/>
              </a:solidFill>
              <a:tailEnd type="triangle"/>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grpSp>
      <p:pic>
        <p:nvPicPr>
          <p:cNvPr id="26" name="Picture 1">
            <a:extLst>
              <a:ext uri="{FF2B5EF4-FFF2-40B4-BE49-F238E27FC236}">
                <a16:creationId xmlns:a16="http://schemas.microsoft.com/office/drawing/2014/main" id="{7650539A-6774-C60C-BF3F-1C670EBF575B}"/>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170476"/>
            <a:ext cx="1300458" cy="6875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a:tailEnd/>
              </a14:hiddenLine>
            </a:ext>
          </a:extLst>
        </p:spPr>
      </p:pic>
    </p:spTree>
    <p:extLst>
      <p:ext uri="{BB962C8B-B14F-4D97-AF65-F5344CB8AC3E}">
        <p14:creationId xmlns:p14="http://schemas.microsoft.com/office/powerpoint/2010/main" val="3428232042"/>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170CB4-0765-A409-6656-6DB034EB6E2C}"/>
            </a:ext>
          </a:extLst>
        </p:cNvPr>
        <p:cNvGrpSpPr/>
        <p:nvPr/>
      </p:nvGrpSpPr>
      <p:grpSpPr>
        <a:xfrm>
          <a:off x="0" y="0"/>
          <a:ext cx="0" cy="0"/>
          <a:chOff x="0" y="0"/>
          <a:chExt cx="0" cy="0"/>
        </a:xfrm>
      </p:grpSpPr>
      <p:sp>
        <p:nvSpPr>
          <p:cNvPr id="2" name="Oval 1">
            <a:extLst>
              <a:ext uri="{FF2B5EF4-FFF2-40B4-BE49-F238E27FC236}">
                <a16:creationId xmlns:a16="http://schemas.microsoft.com/office/drawing/2014/main" id="{1F946BE7-366C-EE9B-0660-9E3DA8D50F68}"/>
              </a:ext>
            </a:extLst>
          </p:cNvPr>
          <p:cNvSpPr/>
          <p:nvPr/>
        </p:nvSpPr>
        <p:spPr bwMode="auto">
          <a:xfrm>
            <a:off x="3525399" y="1900412"/>
            <a:ext cx="1555214" cy="881349"/>
          </a:xfrm>
          <a:prstGeom prst="ellipse">
            <a:avLst/>
          </a:prstGeom>
          <a:solidFill>
            <a:srgbClr val="FFFFFF"/>
          </a:solid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dirty="0">
                <a:ln>
                  <a:noFill/>
                </a:ln>
                <a:solidFill>
                  <a:srgbClr val="000000"/>
                </a:solidFill>
                <a:effectLst/>
                <a:latin typeface="Optima" charset="0"/>
                <a:ea typeface="ヒラギノ角ゴ ProN W3" charset="0"/>
                <a:cs typeface="ヒラギノ角ゴ ProN W3" charset="0"/>
                <a:sym typeface="Optima" charset="0"/>
              </a:rPr>
              <a:t>Store</a:t>
            </a:r>
          </a:p>
        </p:txBody>
      </p:sp>
      <p:sp>
        <p:nvSpPr>
          <p:cNvPr id="4" name="Oval 3">
            <a:extLst>
              <a:ext uri="{FF2B5EF4-FFF2-40B4-BE49-F238E27FC236}">
                <a16:creationId xmlns:a16="http://schemas.microsoft.com/office/drawing/2014/main" id="{AA4777E1-B77B-C2D4-8E22-DDADA273F817}"/>
              </a:ext>
            </a:extLst>
          </p:cNvPr>
          <p:cNvSpPr/>
          <p:nvPr/>
        </p:nvSpPr>
        <p:spPr bwMode="auto">
          <a:xfrm>
            <a:off x="5705944" y="1889396"/>
            <a:ext cx="1555214" cy="881349"/>
          </a:xfrm>
          <a:prstGeom prst="ellipse">
            <a:avLst/>
          </a:prstGeom>
          <a:solidFill>
            <a:srgbClr val="FFFFFF"/>
          </a:solid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dirty="0">
                <a:ln>
                  <a:noFill/>
                </a:ln>
                <a:solidFill>
                  <a:srgbClr val="000000"/>
                </a:solidFill>
                <a:effectLst/>
                <a:latin typeface="Optima" charset="0"/>
                <a:ea typeface="ヒラギノ角ゴ ProN W3" charset="0"/>
                <a:cs typeface="ヒラギノ角ゴ ProN W3" charset="0"/>
                <a:sym typeface="Optima" charset="0"/>
              </a:rPr>
              <a:t>Adult</a:t>
            </a:r>
          </a:p>
        </p:txBody>
      </p:sp>
      <p:sp>
        <p:nvSpPr>
          <p:cNvPr id="5" name="Oval 4">
            <a:extLst>
              <a:ext uri="{FF2B5EF4-FFF2-40B4-BE49-F238E27FC236}">
                <a16:creationId xmlns:a16="http://schemas.microsoft.com/office/drawing/2014/main" id="{B31A0EB2-12A5-55D0-604E-03E168BC7E6D}"/>
              </a:ext>
            </a:extLst>
          </p:cNvPr>
          <p:cNvSpPr/>
          <p:nvPr/>
        </p:nvSpPr>
        <p:spPr bwMode="auto">
          <a:xfrm>
            <a:off x="5705944" y="3316495"/>
            <a:ext cx="1555214" cy="881349"/>
          </a:xfrm>
          <a:prstGeom prst="ellipse">
            <a:avLst/>
          </a:prstGeom>
          <a:solidFill>
            <a:srgbClr val="FFFFFF"/>
          </a:solid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dirty="0">
                <a:ln>
                  <a:noFill/>
                </a:ln>
                <a:solidFill>
                  <a:srgbClr val="000000"/>
                </a:solidFill>
                <a:effectLst/>
                <a:latin typeface="Optima" charset="0"/>
                <a:ea typeface="ヒラギノ角ゴ ProN W3" charset="0"/>
                <a:cs typeface="ヒラギノ角ゴ ProN W3" charset="0"/>
                <a:sym typeface="Optima" charset="0"/>
              </a:rPr>
              <a:t>Child</a:t>
            </a:r>
          </a:p>
        </p:txBody>
      </p:sp>
      <p:sp>
        <p:nvSpPr>
          <p:cNvPr id="6" name="Oval 5">
            <a:extLst>
              <a:ext uri="{FF2B5EF4-FFF2-40B4-BE49-F238E27FC236}">
                <a16:creationId xmlns:a16="http://schemas.microsoft.com/office/drawing/2014/main" id="{EDE19BBD-9E5F-315E-EE7E-26D269BE35EB}"/>
              </a:ext>
            </a:extLst>
          </p:cNvPr>
          <p:cNvSpPr/>
          <p:nvPr/>
        </p:nvSpPr>
        <p:spPr bwMode="auto">
          <a:xfrm>
            <a:off x="3525399" y="3316496"/>
            <a:ext cx="1555214" cy="881349"/>
          </a:xfrm>
          <a:prstGeom prst="ellipse">
            <a:avLst/>
          </a:prstGeom>
          <a:solidFill>
            <a:srgbClr val="FFFFFF"/>
          </a:solid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dirty="0">
                <a:ln>
                  <a:noFill/>
                </a:ln>
                <a:solidFill>
                  <a:srgbClr val="000000"/>
                </a:solidFill>
                <a:effectLst/>
                <a:latin typeface="Optima" charset="0"/>
                <a:ea typeface="ヒラギノ角ゴ ProN W3" charset="0"/>
                <a:cs typeface="ヒラギノ角ゴ ProN W3" charset="0"/>
                <a:sym typeface="Optima" charset="0"/>
              </a:rPr>
              <a:t>Thief</a:t>
            </a:r>
          </a:p>
        </p:txBody>
      </p:sp>
      <p:cxnSp>
        <p:nvCxnSpPr>
          <p:cNvPr id="8" name="Straight Arrow Connector 7">
            <a:extLst>
              <a:ext uri="{FF2B5EF4-FFF2-40B4-BE49-F238E27FC236}">
                <a16:creationId xmlns:a16="http://schemas.microsoft.com/office/drawing/2014/main" id="{C9D2D907-C9B6-D623-F008-13B16E72C28C}"/>
              </a:ext>
            </a:extLst>
          </p:cNvPr>
          <p:cNvCxnSpPr/>
          <p:nvPr/>
        </p:nvCxnSpPr>
        <p:spPr bwMode="auto">
          <a:xfrm>
            <a:off x="5133860" y="2214391"/>
            <a:ext cx="539033" cy="0"/>
          </a:xfrm>
          <a:prstGeom prst="straightConnector1">
            <a:avLst/>
          </a:prstGeom>
          <a:solidFill>
            <a:srgbClr val="FFFFFF"/>
          </a:solidFill>
          <a:ln>
            <a:solidFill>
              <a:schemeClr val="tx1"/>
            </a:solidFill>
            <a:tailEnd type="triangle"/>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9" name="Straight Arrow Connector 8">
            <a:extLst>
              <a:ext uri="{FF2B5EF4-FFF2-40B4-BE49-F238E27FC236}">
                <a16:creationId xmlns:a16="http://schemas.microsoft.com/office/drawing/2014/main" id="{795AE93F-731A-9567-9A1D-75C200D01E30}"/>
              </a:ext>
            </a:extLst>
          </p:cNvPr>
          <p:cNvCxnSpPr>
            <a:cxnSpLocks/>
          </p:cNvCxnSpPr>
          <p:nvPr/>
        </p:nvCxnSpPr>
        <p:spPr bwMode="auto">
          <a:xfrm flipH="1">
            <a:off x="5133860" y="2333740"/>
            <a:ext cx="482906" cy="0"/>
          </a:xfrm>
          <a:prstGeom prst="straightConnector1">
            <a:avLst/>
          </a:prstGeom>
          <a:solidFill>
            <a:srgbClr val="FFFFFF"/>
          </a:solidFill>
          <a:ln>
            <a:solidFill>
              <a:schemeClr val="tx1"/>
            </a:solidFill>
            <a:tailEnd type="triangle"/>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1" name="Straight Arrow Connector 10">
            <a:extLst>
              <a:ext uri="{FF2B5EF4-FFF2-40B4-BE49-F238E27FC236}">
                <a16:creationId xmlns:a16="http://schemas.microsoft.com/office/drawing/2014/main" id="{C271A4C3-18D8-CD65-05CC-ACEF699B81F0}"/>
              </a:ext>
            </a:extLst>
          </p:cNvPr>
          <p:cNvCxnSpPr>
            <a:cxnSpLocks/>
          </p:cNvCxnSpPr>
          <p:nvPr/>
        </p:nvCxnSpPr>
        <p:spPr bwMode="auto">
          <a:xfrm>
            <a:off x="6545855" y="2792778"/>
            <a:ext cx="0" cy="534734"/>
          </a:xfrm>
          <a:prstGeom prst="straightConnector1">
            <a:avLst/>
          </a:prstGeom>
          <a:solidFill>
            <a:srgbClr val="FFFFFF"/>
          </a:solidFill>
          <a:ln>
            <a:solidFill>
              <a:schemeClr val="tx1"/>
            </a:solidFill>
            <a:tailEnd type="triangle"/>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3" name="Straight Arrow Connector 12">
            <a:extLst>
              <a:ext uri="{FF2B5EF4-FFF2-40B4-BE49-F238E27FC236}">
                <a16:creationId xmlns:a16="http://schemas.microsoft.com/office/drawing/2014/main" id="{97D9F15D-FC53-ACEF-3F71-A1412D83DC54}"/>
              </a:ext>
            </a:extLst>
          </p:cNvPr>
          <p:cNvCxnSpPr>
            <a:cxnSpLocks/>
          </p:cNvCxnSpPr>
          <p:nvPr/>
        </p:nvCxnSpPr>
        <p:spPr bwMode="auto">
          <a:xfrm flipV="1">
            <a:off x="6455885" y="2781761"/>
            <a:ext cx="0" cy="534734"/>
          </a:xfrm>
          <a:prstGeom prst="straightConnector1">
            <a:avLst/>
          </a:prstGeom>
          <a:solidFill>
            <a:srgbClr val="FFFFFF"/>
          </a:solidFill>
          <a:ln>
            <a:solidFill>
              <a:schemeClr val="tx1"/>
            </a:solidFill>
            <a:tailEnd type="triangle"/>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6" name="Straight Arrow Connector 15">
            <a:extLst>
              <a:ext uri="{FF2B5EF4-FFF2-40B4-BE49-F238E27FC236}">
                <a16:creationId xmlns:a16="http://schemas.microsoft.com/office/drawing/2014/main" id="{CD874DF4-52D6-41C3-B0E8-B3A465859F2E}"/>
              </a:ext>
            </a:extLst>
          </p:cNvPr>
          <p:cNvCxnSpPr>
            <a:cxnSpLocks/>
          </p:cNvCxnSpPr>
          <p:nvPr/>
        </p:nvCxnSpPr>
        <p:spPr bwMode="auto">
          <a:xfrm flipH="1">
            <a:off x="5133860" y="3732883"/>
            <a:ext cx="539033" cy="0"/>
          </a:xfrm>
          <a:prstGeom prst="straightConnector1">
            <a:avLst/>
          </a:prstGeom>
          <a:solidFill>
            <a:srgbClr val="FFFFFF"/>
          </a:solidFill>
          <a:ln>
            <a:solidFill>
              <a:schemeClr val="tx1"/>
            </a:solidFill>
            <a:tailEnd type="triangle"/>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7" name="Straight Arrow Connector 16">
            <a:extLst>
              <a:ext uri="{FF2B5EF4-FFF2-40B4-BE49-F238E27FC236}">
                <a16:creationId xmlns:a16="http://schemas.microsoft.com/office/drawing/2014/main" id="{71A28C67-EBDF-BD63-1F66-058F5836C990}"/>
              </a:ext>
            </a:extLst>
          </p:cNvPr>
          <p:cNvCxnSpPr>
            <a:cxnSpLocks/>
          </p:cNvCxnSpPr>
          <p:nvPr/>
        </p:nvCxnSpPr>
        <p:spPr bwMode="auto">
          <a:xfrm>
            <a:off x="5133860" y="3852232"/>
            <a:ext cx="482906" cy="0"/>
          </a:xfrm>
          <a:prstGeom prst="straightConnector1">
            <a:avLst/>
          </a:prstGeom>
          <a:solidFill>
            <a:srgbClr val="FFFFFF"/>
          </a:solidFill>
          <a:ln>
            <a:solidFill>
              <a:schemeClr val="tx1"/>
            </a:solidFill>
            <a:tailEnd type="triangle"/>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8" name="Straight Arrow Connector 17">
            <a:extLst>
              <a:ext uri="{FF2B5EF4-FFF2-40B4-BE49-F238E27FC236}">
                <a16:creationId xmlns:a16="http://schemas.microsoft.com/office/drawing/2014/main" id="{547186BB-63F9-AB55-DAD7-F32CE5CB85CA}"/>
              </a:ext>
            </a:extLst>
          </p:cNvPr>
          <p:cNvCxnSpPr>
            <a:cxnSpLocks/>
          </p:cNvCxnSpPr>
          <p:nvPr/>
        </p:nvCxnSpPr>
        <p:spPr bwMode="auto">
          <a:xfrm flipV="1">
            <a:off x="4362679" y="2781761"/>
            <a:ext cx="0" cy="534734"/>
          </a:xfrm>
          <a:prstGeom prst="straightConnector1">
            <a:avLst/>
          </a:prstGeom>
          <a:solidFill>
            <a:srgbClr val="FFFFFF"/>
          </a:solidFill>
          <a:ln>
            <a:solidFill>
              <a:schemeClr val="tx1"/>
            </a:solidFill>
            <a:tailEnd type="triangle"/>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9" name="Straight Arrow Connector 18">
            <a:extLst>
              <a:ext uri="{FF2B5EF4-FFF2-40B4-BE49-F238E27FC236}">
                <a16:creationId xmlns:a16="http://schemas.microsoft.com/office/drawing/2014/main" id="{C77B515D-B5E1-0FE6-3472-B2D9D00AC7FE}"/>
              </a:ext>
            </a:extLst>
          </p:cNvPr>
          <p:cNvCxnSpPr>
            <a:cxnSpLocks/>
          </p:cNvCxnSpPr>
          <p:nvPr/>
        </p:nvCxnSpPr>
        <p:spPr bwMode="auto">
          <a:xfrm>
            <a:off x="4272709" y="2770744"/>
            <a:ext cx="0" cy="534734"/>
          </a:xfrm>
          <a:prstGeom prst="straightConnector1">
            <a:avLst/>
          </a:prstGeom>
          <a:solidFill>
            <a:srgbClr val="FFFFFF"/>
          </a:solidFill>
          <a:ln>
            <a:solidFill>
              <a:schemeClr val="tx1"/>
            </a:solidFill>
            <a:tailEnd type="triangle"/>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grpSp>
        <p:nvGrpSpPr>
          <p:cNvPr id="22" name="Group 21">
            <a:extLst>
              <a:ext uri="{FF2B5EF4-FFF2-40B4-BE49-F238E27FC236}">
                <a16:creationId xmlns:a16="http://schemas.microsoft.com/office/drawing/2014/main" id="{14F85C1F-D1BF-52B6-60DF-8778023901D8}"/>
              </a:ext>
            </a:extLst>
          </p:cNvPr>
          <p:cNvGrpSpPr/>
          <p:nvPr/>
        </p:nvGrpSpPr>
        <p:grpSpPr>
          <a:xfrm rot="2541107">
            <a:off x="4875952" y="2950712"/>
            <a:ext cx="1153997" cy="114371"/>
            <a:chOff x="5949108" y="5451513"/>
            <a:chExt cx="539033" cy="119349"/>
          </a:xfrm>
        </p:grpSpPr>
        <p:cxnSp>
          <p:nvCxnSpPr>
            <p:cNvPr id="20" name="Straight Arrow Connector 19">
              <a:extLst>
                <a:ext uri="{FF2B5EF4-FFF2-40B4-BE49-F238E27FC236}">
                  <a16:creationId xmlns:a16="http://schemas.microsoft.com/office/drawing/2014/main" id="{FDFA5D94-1DB9-CEC8-D89C-ABBE9EA9BD59}"/>
                </a:ext>
              </a:extLst>
            </p:cNvPr>
            <p:cNvCxnSpPr/>
            <p:nvPr/>
          </p:nvCxnSpPr>
          <p:spPr bwMode="auto">
            <a:xfrm>
              <a:off x="5949108" y="5451513"/>
              <a:ext cx="539033" cy="0"/>
            </a:xfrm>
            <a:prstGeom prst="straightConnector1">
              <a:avLst/>
            </a:prstGeom>
            <a:solidFill>
              <a:srgbClr val="FFFFFF"/>
            </a:solidFill>
            <a:ln>
              <a:solidFill>
                <a:schemeClr val="tx1"/>
              </a:solidFill>
              <a:tailEnd type="triangle"/>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21" name="Straight Arrow Connector 20">
              <a:extLst>
                <a:ext uri="{FF2B5EF4-FFF2-40B4-BE49-F238E27FC236}">
                  <a16:creationId xmlns:a16="http://schemas.microsoft.com/office/drawing/2014/main" id="{ED954731-6AE7-3616-3E5F-FB3CF5FCC812}"/>
                </a:ext>
              </a:extLst>
            </p:cNvPr>
            <p:cNvCxnSpPr>
              <a:cxnSpLocks/>
            </p:cNvCxnSpPr>
            <p:nvPr/>
          </p:nvCxnSpPr>
          <p:spPr bwMode="auto">
            <a:xfrm flipH="1">
              <a:off x="5949108" y="5570862"/>
              <a:ext cx="482906" cy="0"/>
            </a:xfrm>
            <a:prstGeom prst="straightConnector1">
              <a:avLst/>
            </a:prstGeom>
            <a:solidFill>
              <a:srgbClr val="FFFFFF"/>
            </a:solidFill>
            <a:ln>
              <a:solidFill>
                <a:schemeClr val="tx1"/>
              </a:solidFill>
              <a:tailEnd type="triangle"/>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grpSp>
      <p:grpSp>
        <p:nvGrpSpPr>
          <p:cNvPr id="23" name="Group 22">
            <a:extLst>
              <a:ext uri="{FF2B5EF4-FFF2-40B4-BE49-F238E27FC236}">
                <a16:creationId xmlns:a16="http://schemas.microsoft.com/office/drawing/2014/main" id="{5E501E0D-2EFF-F866-395A-E74BA0BA0046}"/>
              </a:ext>
            </a:extLst>
          </p:cNvPr>
          <p:cNvGrpSpPr/>
          <p:nvPr/>
        </p:nvGrpSpPr>
        <p:grpSpPr>
          <a:xfrm rot="19475668">
            <a:off x="4839328" y="2913896"/>
            <a:ext cx="1153997" cy="114371"/>
            <a:chOff x="5949108" y="5451513"/>
            <a:chExt cx="539033" cy="119349"/>
          </a:xfrm>
        </p:grpSpPr>
        <p:cxnSp>
          <p:nvCxnSpPr>
            <p:cNvPr id="24" name="Straight Arrow Connector 23">
              <a:extLst>
                <a:ext uri="{FF2B5EF4-FFF2-40B4-BE49-F238E27FC236}">
                  <a16:creationId xmlns:a16="http://schemas.microsoft.com/office/drawing/2014/main" id="{B01B62F5-27BE-069D-47EC-4AD3B7BBB955}"/>
                </a:ext>
              </a:extLst>
            </p:cNvPr>
            <p:cNvCxnSpPr/>
            <p:nvPr/>
          </p:nvCxnSpPr>
          <p:spPr bwMode="auto">
            <a:xfrm>
              <a:off x="5949108" y="5451513"/>
              <a:ext cx="539033" cy="0"/>
            </a:xfrm>
            <a:prstGeom prst="straightConnector1">
              <a:avLst/>
            </a:prstGeom>
            <a:solidFill>
              <a:srgbClr val="FFFFFF"/>
            </a:solidFill>
            <a:ln>
              <a:solidFill>
                <a:schemeClr val="tx1"/>
              </a:solidFill>
              <a:tailEnd type="triangle"/>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25" name="Straight Arrow Connector 24">
              <a:extLst>
                <a:ext uri="{FF2B5EF4-FFF2-40B4-BE49-F238E27FC236}">
                  <a16:creationId xmlns:a16="http://schemas.microsoft.com/office/drawing/2014/main" id="{4E8A07EA-DD7F-019C-CC5C-E527C9391FF0}"/>
                </a:ext>
              </a:extLst>
            </p:cNvPr>
            <p:cNvCxnSpPr>
              <a:cxnSpLocks/>
            </p:cNvCxnSpPr>
            <p:nvPr/>
          </p:nvCxnSpPr>
          <p:spPr bwMode="auto">
            <a:xfrm flipH="1">
              <a:off x="5949108" y="5570862"/>
              <a:ext cx="482906" cy="0"/>
            </a:xfrm>
            <a:prstGeom prst="straightConnector1">
              <a:avLst/>
            </a:prstGeom>
            <a:solidFill>
              <a:srgbClr val="FFFFFF"/>
            </a:solidFill>
            <a:ln>
              <a:solidFill>
                <a:schemeClr val="tx1"/>
              </a:solidFill>
              <a:tailEnd type="triangle"/>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grpSp>
      <p:pic>
        <p:nvPicPr>
          <p:cNvPr id="3" name="Picture 1">
            <a:extLst>
              <a:ext uri="{FF2B5EF4-FFF2-40B4-BE49-F238E27FC236}">
                <a16:creationId xmlns:a16="http://schemas.microsoft.com/office/drawing/2014/main" id="{6A11930F-8082-5D81-1182-E73BD4D47211}"/>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170476"/>
            <a:ext cx="1300458" cy="6875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a:tailEnd/>
              </a14:hiddenLine>
            </a:ext>
          </a:extLst>
        </p:spPr>
      </p:pic>
    </p:spTree>
    <p:extLst>
      <p:ext uri="{BB962C8B-B14F-4D97-AF65-F5344CB8AC3E}">
        <p14:creationId xmlns:p14="http://schemas.microsoft.com/office/powerpoint/2010/main" val="2389958372"/>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EE1268-7D1A-9CD1-BED5-35924B45B9AC}"/>
            </a:ext>
          </a:extLst>
        </p:cNvPr>
        <p:cNvGrpSpPr/>
        <p:nvPr/>
      </p:nvGrpSpPr>
      <p:grpSpPr>
        <a:xfrm>
          <a:off x="0" y="0"/>
          <a:ext cx="0" cy="0"/>
          <a:chOff x="0" y="0"/>
          <a:chExt cx="0" cy="0"/>
        </a:xfrm>
      </p:grpSpPr>
      <p:sp>
        <p:nvSpPr>
          <p:cNvPr id="2" name="Oval 1">
            <a:extLst>
              <a:ext uri="{FF2B5EF4-FFF2-40B4-BE49-F238E27FC236}">
                <a16:creationId xmlns:a16="http://schemas.microsoft.com/office/drawing/2014/main" id="{7A33B4E5-5A74-98CC-7B70-1D5C2C20B45D}"/>
              </a:ext>
            </a:extLst>
          </p:cNvPr>
          <p:cNvSpPr/>
          <p:nvPr/>
        </p:nvSpPr>
        <p:spPr bwMode="auto">
          <a:xfrm>
            <a:off x="3525399" y="1900412"/>
            <a:ext cx="1555214" cy="881349"/>
          </a:xfrm>
          <a:prstGeom prst="ellipse">
            <a:avLst/>
          </a:prstGeom>
          <a:solidFill>
            <a:srgbClr val="FFFFFF"/>
          </a:solid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dirty="0">
                <a:ln>
                  <a:noFill/>
                </a:ln>
                <a:solidFill>
                  <a:srgbClr val="000000"/>
                </a:solidFill>
                <a:effectLst/>
                <a:latin typeface="Optima" charset="0"/>
                <a:ea typeface="ヒラギノ角ゴ ProN W3" charset="0"/>
                <a:cs typeface="ヒラギノ角ゴ ProN W3" charset="0"/>
                <a:sym typeface="Optima" charset="0"/>
              </a:rPr>
              <a:t>Store</a:t>
            </a:r>
          </a:p>
        </p:txBody>
      </p:sp>
      <p:sp>
        <p:nvSpPr>
          <p:cNvPr id="4" name="Oval 3">
            <a:extLst>
              <a:ext uri="{FF2B5EF4-FFF2-40B4-BE49-F238E27FC236}">
                <a16:creationId xmlns:a16="http://schemas.microsoft.com/office/drawing/2014/main" id="{62D26950-A150-DDB5-DEF8-981C2C010F0B}"/>
              </a:ext>
            </a:extLst>
          </p:cNvPr>
          <p:cNvSpPr/>
          <p:nvPr/>
        </p:nvSpPr>
        <p:spPr bwMode="auto">
          <a:xfrm>
            <a:off x="5705944" y="1889396"/>
            <a:ext cx="1555214" cy="881349"/>
          </a:xfrm>
          <a:prstGeom prst="ellipse">
            <a:avLst/>
          </a:prstGeom>
          <a:solidFill>
            <a:srgbClr val="FFFFFF"/>
          </a:solid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dirty="0">
                <a:ln>
                  <a:noFill/>
                </a:ln>
                <a:solidFill>
                  <a:srgbClr val="000000"/>
                </a:solidFill>
                <a:effectLst/>
                <a:latin typeface="Optima" charset="0"/>
                <a:ea typeface="ヒラギノ角ゴ ProN W3" charset="0"/>
                <a:cs typeface="ヒラギノ角ゴ ProN W3" charset="0"/>
                <a:sym typeface="Optima" charset="0"/>
              </a:rPr>
              <a:t>Adult</a:t>
            </a:r>
          </a:p>
        </p:txBody>
      </p:sp>
      <p:sp>
        <p:nvSpPr>
          <p:cNvPr id="5" name="Oval 4">
            <a:extLst>
              <a:ext uri="{FF2B5EF4-FFF2-40B4-BE49-F238E27FC236}">
                <a16:creationId xmlns:a16="http://schemas.microsoft.com/office/drawing/2014/main" id="{8954F37B-13CC-88E9-6435-8C73A20369C1}"/>
              </a:ext>
            </a:extLst>
          </p:cNvPr>
          <p:cNvSpPr/>
          <p:nvPr/>
        </p:nvSpPr>
        <p:spPr bwMode="auto">
          <a:xfrm>
            <a:off x="5705944" y="3316495"/>
            <a:ext cx="1555214" cy="881349"/>
          </a:xfrm>
          <a:prstGeom prst="ellipse">
            <a:avLst/>
          </a:prstGeom>
          <a:solidFill>
            <a:srgbClr val="FFFFFF"/>
          </a:solid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dirty="0">
                <a:ln>
                  <a:noFill/>
                </a:ln>
                <a:solidFill>
                  <a:srgbClr val="000000"/>
                </a:solidFill>
                <a:effectLst/>
                <a:latin typeface="Optima" charset="0"/>
                <a:ea typeface="ヒラギノ角ゴ ProN W3" charset="0"/>
                <a:cs typeface="ヒラギノ角ゴ ProN W3" charset="0"/>
                <a:sym typeface="Optima" charset="0"/>
              </a:rPr>
              <a:t>Child</a:t>
            </a:r>
          </a:p>
        </p:txBody>
      </p:sp>
      <p:sp>
        <p:nvSpPr>
          <p:cNvPr id="6" name="Oval 5">
            <a:extLst>
              <a:ext uri="{FF2B5EF4-FFF2-40B4-BE49-F238E27FC236}">
                <a16:creationId xmlns:a16="http://schemas.microsoft.com/office/drawing/2014/main" id="{CB6383CB-7430-93F8-4685-F4544B97FBC2}"/>
              </a:ext>
            </a:extLst>
          </p:cNvPr>
          <p:cNvSpPr/>
          <p:nvPr/>
        </p:nvSpPr>
        <p:spPr bwMode="auto">
          <a:xfrm>
            <a:off x="3525399" y="3316496"/>
            <a:ext cx="1555214" cy="881349"/>
          </a:xfrm>
          <a:prstGeom prst="ellipse">
            <a:avLst/>
          </a:prstGeom>
          <a:solidFill>
            <a:srgbClr val="FFFFFF"/>
          </a:solid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dirty="0">
                <a:ln>
                  <a:noFill/>
                </a:ln>
                <a:solidFill>
                  <a:srgbClr val="000000"/>
                </a:solidFill>
                <a:effectLst/>
                <a:latin typeface="Optima" charset="0"/>
                <a:ea typeface="ヒラギノ角ゴ ProN W3" charset="0"/>
                <a:cs typeface="ヒラギノ角ゴ ProN W3" charset="0"/>
                <a:sym typeface="Optima" charset="0"/>
              </a:rPr>
              <a:t>Thief</a:t>
            </a:r>
          </a:p>
        </p:txBody>
      </p:sp>
      <p:cxnSp>
        <p:nvCxnSpPr>
          <p:cNvPr id="8" name="Straight Arrow Connector 7">
            <a:extLst>
              <a:ext uri="{FF2B5EF4-FFF2-40B4-BE49-F238E27FC236}">
                <a16:creationId xmlns:a16="http://schemas.microsoft.com/office/drawing/2014/main" id="{70F90429-F167-D546-BE18-3F4F8981FE12}"/>
              </a:ext>
            </a:extLst>
          </p:cNvPr>
          <p:cNvCxnSpPr/>
          <p:nvPr/>
        </p:nvCxnSpPr>
        <p:spPr bwMode="auto">
          <a:xfrm>
            <a:off x="5133860" y="2214391"/>
            <a:ext cx="539033" cy="0"/>
          </a:xfrm>
          <a:prstGeom prst="straightConnector1">
            <a:avLst/>
          </a:prstGeom>
          <a:solidFill>
            <a:srgbClr val="FFFFFF"/>
          </a:solidFill>
          <a:ln>
            <a:solidFill>
              <a:schemeClr val="tx1"/>
            </a:solidFill>
            <a:tailEnd type="triangle"/>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9" name="Straight Arrow Connector 8">
            <a:extLst>
              <a:ext uri="{FF2B5EF4-FFF2-40B4-BE49-F238E27FC236}">
                <a16:creationId xmlns:a16="http://schemas.microsoft.com/office/drawing/2014/main" id="{17ACDEEE-EEB9-C734-8C6C-34A2F3257B8A}"/>
              </a:ext>
            </a:extLst>
          </p:cNvPr>
          <p:cNvCxnSpPr>
            <a:cxnSpLocks/>
          </p:cNvCxnSpPr>
          <p:nvPr/>
        </p:nvCxnSpPr>
        <p:spPr bwMode="auto">
          <a:xfrm flipH="1">
            <a:off x="5133860" y="2333740"/>
            <a:ext cx="482906" cy="0"/>
          </a:xfrm>
          <a:prstGeom prst="straightConnector1">
            <a:avLst/>
          </a:prstGeom>
          <a:solidFill>
            <a:srgbClr val="FFFFFF"/>
          </a:solidFill>
          <a:ln>
            <a:solidFill>
              <a:schemeClr val="tx1"/>
            </a:solidFill>
            <a:tailEnd type="triangle"/>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1" name="Straight Arrow Connector 10">
            <a:extLst>
              <a:ext uri="{FF2B5EF4-FFF2-40B4-BE49-F238E27FC236}">
                <a16:creationId xmlns:a16="http://schemas.microsoft.com/office/drawing/2014/main" id="{06B905B5-4939-B289-925B-EAE75F5771C7}"/>
              </a:ext>
            </a:extLst>
          </p:cNvPr>
          <p:cNvCxnSpPr>
            <a:cxnSpLocks/>
          </p:cNvCxnSpPr>
          <p:nvPr/>
        </p:nvCxnSpPr>
        <p:spPr bwMode="auto">
          <a:xfrm>
            <a:off x="6545855" y="2792778"/>
            <a:ext cx="0" cy="534734"/>
          </a:xfrm>
          <a:prstGeom prst="straightConnector1">
            <a:avLst/>
          </a:prstGeom>
          <a:solidFill>
            <a:srgbClr val="FFFFFF"/>
          </a:solidFill>
          <a:ln>
            <a:solidFill>
              <a:schemeClr val="tx1"/>
            </a:solidFill>
            <a:tailEnd type="triangle"/>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3" name="Straight Arrow Connector 12">
            <a:extLst>
              <a:ext uri="{FF2B5EF4-FFF2-40B4-BE49-F238E27FC236}">
                <a16:creationId xmlns:a16="http://schemas.microsoft.com/office/drawing/2014/main" id="{74DB46CA-5FCE-A50B-D189-BB713B250E77}"/>
              </a:ext>
            </a:extLst>
          </p:cNvPr>
          <p:cNvCxnSpPr>
            <a:cxnSpLocks/>
          </p:cNvCxnSpPr>
          <p:nvPr/>
        </p:nvCxnSpPr>
        <p:spPr bwMode="auto">
          <a:xfrm flipV="1">
            <a:off x="6455885" y="2781761"/>
            <a:ext cx="0" cy="534734"/>
          </a:xfrm>
          <a:prstGeom prst="straightConnector1">
            <a:avLst/>
          </a:prstGeom>
          <a:solidFill>
            <a:srgbClr val="FFFFFF"/>
          </a:solidFill>
          <a:ln>
            <a:solidFill>
              <a:schemeClr val="tx1"/>
            </a:solidFill>
            <a:tailEnd type="triangle"/>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6" name="Straight Arrow Connector 15">
            <a:extLst>
              <a:ext uri="{FF2B5EF4-FFF2-40B4-BE49-F238E27FC236}">
                <a16:creationId xmlns:a16="http://schemas.microsoft.com/office/drawing/2014/main" id="{6FD40603-12DA-0C8F-283B-A0C75F493DA1}"/>
              </a:ext>
            </a:extLst>
          </p:cNvPr>
          <p:cNvCxnSpPr>
            <a:cxnSpLocks/>
          </p:cNvCxnSpPr>
          <p:nvPr/>
        </p:nvCxnSpPr>
        <p:spPr bwMode="auto">
          <a:xfrm flipH="1">
            <a:off x="5133860" y="3732883"/>
            <a:ext cx="539033" cy="0"/>
          </a:xfrm>
          <a:prstGeom prst="straightConnector1">
            <a:avLst/>
          </a:prstGeom>
          <a:solidFill>
            <a:srgbClr val="FFFFFF"/>
          </a:solidFill>
          <a:ln>
            <a:solidFill>
              <a:schemeClr val="tx1"/>
            </a:solidFill>
            <a:tailEnd type="triangle"/>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7" name="Straight Arrow Connector 16">
            <a:extLst>
              <a:ext uri="{FF2B5EF4-FFF2-40B4-BE49-F238E27FC236}">
                <a16:creationId xmlns:a16="http://schemas.microsoft.com/office/drawing/2014/main" id="{22C368A5-0FD7-FC2B-64A0-60D566AE3CC6}"/>
              </a:ext>
            </a:extLst>
          </p:cNvPr>
          <p:cNvCxnSpPr>
            <a:cxnSpLocks/>
          </p:cNvCxnSpPr>
          <p:nvPr/>
        </p:nvCxnSpPr>
        <p:spPr bwMode="auto">
          <a:xfrm>
            <a:off x="5133860" y="3852232"/>
            <a:ext cx="482906" cy="0"/>
          </a:xfrm>
          <a:prstGeom prst="straightConnector1">
            <a:avLst/>
          </a:prstGeom>
          <a:solidFill>
            <a:srgbClr val="FFFFFF"/>
          </a:solidFill>
          <a:ln>
            <a:solidFill>
              <a:schemeClr val="tx1"/>
            </a:solidFill>
            <a:tailEnd type="triangle"/>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8" name="Straight Arrow Connector 17">
            <a:extLst>
              <a:ext uri="{FF2B5EF4-FFF2-40B4-BE49-F238E27FC236}">
                <a16:creationId xmlns:a16="http://schemas.microsoft.com/office/drawing/2014/main" id="{263429BE-C679-4D98-FECC-2FD1ED478A4A}"/>
              </a:ext>
            </a:extLst>
          </p:cNvPr>
          <p:cNvCxnSpPr>
            <a:cxnSpLocks/>
          </p:cNvCxnSpPr>
          <p:nvPr/>
        </p:nvCxnSpPr>
        <p:spPr bwMode="auto">
          <a:xfrm flipV="1">
            <a:off x="4362679" y="2781761"/>
            <a:ext cx="0" cy="534734"/>
          </a:xfrm>
          <a:prstGeom prst="straightConnector1">
            <a:avLst/>
          </a:prstGeom>
          <a:solidFill>
            <a:srgbClr val="FFFFFF"/>
          </a:solidFill>
          <a:ln>
            <a:solidFill>
              <a:schemeClr val="tx1"/>
            </a:solidFill>
            <a:tailEnd type="triangle"/>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9" name="Straight Arrow Connector 18">
            <a:extLst>
              <a:ext uri="{FF2B5EF4-FFF2-40B4-BE49-F238E27FC236}">
                <a16:creationId xmlns:a16="http://schemas.microsoft.com/office/drawing/2014/main" id="{A60349DA-5EB3-EC2A-F280-CC172EEFED39}"/>
              </a:ext>
            </a:extLst>
          </p:cNvPr>
          <p:cNvCxnSpPr>
            <a:cxnSpLocks/>
          </p:cNvCxnSpPr>
          <p:nvPr/>
        </p:nvCxnSpPr>
        <p:spPr bwMode="auto">
          <a:xfrm>
            <a:off x="4272709" y="2770744"/>
            <a:ext cx="0" cy="534734"/>
          </a:xfrm>
          <a:prstGeom prst="straightConnector1">
            <a:avLst/>
          </a:prstGeom>
          <a:solidFill>
            <a:srgbClr val="FFFFFF"/>
          </a:solidFill>
          <a:ln>
            <a:solidFill>
              <a:schemeClr val="tx1"/>
            </a:solidFill>
            <a:tailEnd type="triangle"/>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grpSp>
        <p:nvGrpSpPr>
          <p:cNvPr id="22" name="Group 21">
            <a:extLst>
              <a:ext uri="{FF2B5EF4-FFF2-40B4-BE49-F238E27FC236}">
                <a16:creationId xmlns:a16="http://schemas.microsoft.com/office/drawing/2014/main" id="{7E4BBD7F-40B0-751D-3E3B-F5DE22AE972D}"/>
              </a:ext>
            </a:extLst>
          </p:cNvPr>
          <p:cNvGrpSpPr/>
          <p:nvPr/>
        </p:nvGrpSpPr>
        <p:grpSpPr>
          <a:xfrm rot="2541107">
            <a:off x="4875952" y="2950712"/>
            <a:ext cx="1153997" cy="114371"/>
            <a:chOff x="5949108" y="5451513"/>
            <a:chExt cx="539033" cy="119349"/>
          </a:xfrm>
        </p:grpSpPr>
        <p:cxnSp>
          <p:nvCxnSpPr>
            <p:cNvPr id="20" name="Straight Arrow Connector 19">
              <a:extLst>
                <a:ext uri="{FF2B5EF4-FFF2-40B4-BE49-F238E27FC236}">
                  <a16:creationId xmlns:a16="http://schemas.microsoft.com/office/drawing/2014/main" id="{0B8E2CDE-BC00-73AC-C70C-64FE6E560CC9}"/>
                </a:ext>
              </a:extLst>
            </p:cNvPr>
            <p:cNvCxnSpPr/>
            <p:nvPr/>
          </p:nvCxnSpPr>
          <p:spPr bwMode="auto">
            <a:xfrm>
              <a:off x="5949108" y="5451513"/>
              <a:ext cx="539033" cy="0"/>
            </a:xfrm>
            <a:prstGeom prst="straightConnector1">
              <a:avLst/>
            </a:prstGeom>
            <a:solidFill>
              <a:srgbClr val="FFFFFF"/>
            </a:solidFill>
            <a:ln>
              <a:solidFill>
                <a:schemeClr val="tx1"/>
              </a:solidFill>
              <a:tailEnd type="triangle"/>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21" name="Straight Arrow Connector 20">
              <a:extLst>
                <a:ext uri="{FF2B5EF4-FFF2-40B4-BE49-F238E27FC236}">
                  <a16:creationId xmlns:a16="http://schemas.microsoft.com/office/drawing/2014/main" id="{E911F385-98DB-D499-3B53-D2B66FCE51B6}"/>
                </a:ext>
              </a:extLst>
            </p:cNvPr>
            <p:cNvCxnSpPr>
              <a:cxnSpLocks/>
            </p:cNvCxnSpPr>
            <p:nvPr/>
          </p:nvCxnSpPr>
          <p:spPr bwMode="auto">
            <a:xfrm flipH="1">
              <a:off x="5949108" y="5570862"/>
              <a:ext cx="482906" cy="0"/>
            </a:xfrm>
            <a:prstGeom prst="straightConnector1">
              <a:avLst/>
            </a:prstGeom>
            <a:solidFill>
              <a:srgbClr val="FFFFFF"/>
            </a:solidFill>
            <a:ln>
              <a:solidFill>
                <a:schemeClr val="tx1"/>
              </a:solidFill>
              <a:tailEnd type="triangle"/>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grpSp>
      <p:grpSp>
        <p:nvGrpSpPr>
          <p:cNvPr id="23" name="Group 22">
            <a:extLst>
              <a:ext uri="{FF2B5EF4-FFF2-40B4-BE49-F238E27FC236}">
                <a16:creationId xmlns:a16="http://schemas.microsoft.com/office/drawing/2014/main" id="{BDB42670-4E7B-5498-400C-3A4024015292}"/>
              </a:ext>
            </a:extLst>
          </p:cNvPr>
          <p:cNvGrpSpPr/>
          <p:nvPr/>
        </p:nvGrpSpPr>
        <p:grpSpPr>
          <a:xfrm rot="19475668">
            <a:off x="4839328" y="2913896"/>
            <a:ext cx="1153997" cy="114371"/>
            <a:chOff x="5949108" y="5451513"/>
            <a:chExt cx="539033" cy="119349"/>
          </a:xfrm>
        </p:grpSpPr>
        <p:cxnSp>
          <p:nvCxnSpPr>
            <p:cNvPr id="24" name="Straight Arrow Connector 23">
              <a:extLst>
                <a:ext uri="{FF2B5EF4-FFF2-40B4-BE49-F238E27FC236}">
                  <a16:creationId xmlns:a16="http://schemas.microsoft.com/office/drawing/2014/main" id="{3509D463-779E-D950-9B9C-92CB84CBE566}"/>
                </a:ext>
              </a:extLst>
            </p:cNvPr>
            <p:cNvCxnSpPr/>
            <p:nvPr/>
          </p:nvCxnSpPr>
          <p:spPr bwMode="auto">
            <a:xfrm>
              <a:off x="5949108" y="5451513"/>
              <a:ext cx="539033" cy="0"/>
            </a:xfrm>
            <a:prstGeom prst="straightConnector1">
              <a:avLst/>
            </a:prstGeom>
            <a:solidFill>
              <a:srgbClr val="FFFFFF"/>
            </a:solidFill>
            <a:ln>
              <a:solidFill>
                <a:schemeClr val="tx1"/>
              </a:solidFill>
              <a:tailEnd type="triangle"/>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25" name="Straight Arrow Connector 24">
              <a:extLst>
                <a:ext uri="{FF2B5EF4-FFF2-40B4-BE49-F238E27FC236}">
                  <a16:creationId xmlns:a16="http://schemas.microsoft.com/office/drawing/2014/main" id="{AE74D078-4257-9CF5-A27D-84FE5BE6A7AF}"/>
                </a:ext>
              </a:extLst>
            </p:cNvPr>
            <p:cNvCxnSpPr>
              <a:cxnSpLocks/>
            </p:cNvCxnSpPr>
            <p:nvPr/>
          </p:nvCxnSpPr>
          <p:spPr bwMode="auto">
            <a:xfrm flipH="1">
              <a:off x="5949108" y="5570862"/>
              <a:ext cx="482906" cy="0"/>
            </a:xfrm>
            <a:prstGeom prst="straightConnector1">
              <a:avLst/>
            </a:prstGeom>
            <a:solidFill>
              <a:srgbClr val="FFFFFF"/>
            </a:solidFill>
            <a:ln>
              <a:solidFill>
                <a:schemeClr val="tx1"/>
              </a:solidFill>
              <a:tailEnd type="triangle"/>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grpSp>
      <p:pic>
        <p:nvPicPr>
          <p:cNvPr id="3" name="Picture 1">
            <a:extLst>
              <a:ext uri="{FF2B5EF4-FFF2-40B4-BE49-F238E27FC236}">
                <a16:creationId xmlns:a16="http://schemas.microsoft.com/office/drawing/2014/main" id="{99ADD8AF-CD22-7BAC-B7CA-9AB1B344D108}"/>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170476"/>
            <a:ext cx="1300458" cy="6875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a:tailEnd/>
              </a14:hiddenLine>
            </a:ext>
          </a:extLst>
        </p:spPr>
      </p:pic>
      <p:sp>
        <p:nvSpPr>
          <p:cNvPr id="7" name="Freeform 6">
            <a:extLst>
              <a:ext uri="{FF2B5EF4-FFF2-40B4-BE49-F238E27FC236}">
                <a16:creationId xmlns:a16="http://schemas.microsoft.com/office/drawing/2014/main" id="{90EFE191-FA50-3F1B-ADFD-76E595134789}"/>
              </a:ext>
            </a:extLst>
          </p:cNvPr>
          <p:cNvSpPr/>
          <p:nvPr/>
        </p:nvSpPr>
        <p:spPr bwMode="auto">
          <a:xfrm>
            <a:off x="3736948" y="1100542"/>
            <a:ext cx="493531" cy="827409"/>
          </a:xfrm>
          <a:custGeom>
            <a:avLst/>
            <a:gdLst>
              <a:gd name="connsiteX0" fmla="*/ 493531 w 493531"/>
              <a:gd name="connsiteY0" fmla="*/ 684190 h 827409"/>
              <a:gd name="connsiteX1" fmla="*/ 30823 w 493531"/>
              <a:gd name="connsiteY1" fmla="*/ 1144 h 827409"/>
              <a:gd name="connsiteX2" fmla="*/ 41840 w 493531"/>
              <a:gd name="connsiteY2" fmla="*/ 827409 h 827409"/>
              <a:gd name="connsiteX3" fmla="*/ 41840 w 493531"/>
              <a:gd name="connsiteY3" fmla="*/ 827409 h 827409"/>
            </a:gdLst>
            <a:ahLst/>
            <a:cxnLst>
              <a:cxn ang="0">
                <a:pos x="connsiteX0" y="connsiteY0"/>
              </a:cxn>
              <a:cxn ang="0">
                <a:pos x="connsiteX1" y="connsiteY1"/>
              </a:cxn>
              <a:cxn ang="0">
                <a:pos x="connsiteX2" y="connsiteY2"/>
              </a:cxn>
              <a:cxn ang="0">
                <a:pos x="connsiteX3" y="connsiteY3"/>
              </a:cxn>
            </a:cxnLst>
            <a:rect l="l" t="t" r="r" b="b"/>
            <a:pathLst>
              <a:path w="493531" h="827409">
                <a:moveTo>
                  <a:pt x="493531" y="684190"/>
                </a:moveTo>
                <a:cubicBezTo>
                  <a:pt x="299818" y="330732"/>
                  <a:pt x="106105" y="-22726"/>
                  <a:pt x="30823" y="1144"/>
                </a:cubicBezTo>
                <a:cubicBezTo>
                  <a:pt x="-44459" y="25014"/>
                  <a:pt x="41840" y="827409"/>
                  <a:pt x="41840" y="827409"/>
                </a:cubicBezTo>
                <a:lnTo>
                  <a:pt x="41840" y="827409"/>
                </a:lnTo>
              </a:path>
            </a:pathLst>
          </a:custGeom>
          <a:ln>
            <a:headEnd type="none" w="med" len="med"/>
            <a:tailEnd type="triangle" w="med" len="med"/>
          </a:ln>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style>
          <a:lnRef idx="1">
            <a:schemeClr val="dk1"/>
          </a:lnRef>
          <a:fillRef idx="0">
            <a:schemeClr val="dk1"/>
          </a:fillRef>
          <a:effectRef idx="0">
            <a:schemeClr val="dk1"/>
          </a:effectRef>
          <a:fontRef idx="minor">
            <a:schemeClr val="tx1"/>
          </a:fontRef>
        </p:style>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Optima" charset="0"/>
              <a:ea typeface="ヒラギノ角ゴ ProN W3" charset="0"/>
              <a:cs typeface="ヒラギノ角ゴ ProN W3" charset="0"/>
              <a:sym typeface="Optima" charset="0"/>
            </a:endParaRPr>
          </a:p>
        </p:txBody>
      </p:sp>
      <p:sp>
        <p:nvSpPr>
          <p:cNvPr id="10" name="TextBox 9">
            <a:extLst>
              <a:ext uri="{FF2B5EF4-FFF2-40B4-BE49-F238E27FC236}">
                <a16:creationId xmlns:a16="http://schemas.microsoft.com/office/drawing/2014/main" id="{2C7882B2-D45B-17C3-159B-E2272A04959A}"/>
              </a:ext>
            </a:extLst>
          </p:cNvPr>
          <p:cNvSpPr txBox="1"/>
          <p:nvPr/>
        </p:nvSpPr>
        <p:spPr>
          <a:xfrm>
            <a:off x="2732183" y="572877"/>
            <a:ext cx="1498296" cy="646331"/>
          </a:xfrm>
          <a:prstGeom prst="rect">
            <a:avLst/>
          </a:prstGeom>
          <a:noFill/>
        </p:spPr>
        <p:txBody>
          <a:bodyPr wrap="square" rtlCol="0">
            <a:spAutoFit/>
          </a:bodyPr>
          <a:lstStyle/>
          <a:p>
            <a:r>
              <a:rPr lang="en-US" dirty="0">
                <a:latin typeface="Optima" panose="02000503060000020004" pitchFamily="2" charset="0"/>
              </a:rPr>
              <a:t>Making more twinkies</a:t>
            </a:r>
          </a:p>
        </p:txBody>
      </p:sp>
    </p:spTree>
    <p:extLst>
      <p:ext uri="{BB962C8B-B14F-4D97-AF65-F5344CB8AC3E}">
        <p14:creationId xmlns:p14="http://schemas.microsoft.com/office/powerpoint/2010/main" val="2139755102"/>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9C6ACF-7E35-1D95-FC4F-A8CFBA0A8E5C}"/>
            </a:ext>
          </a:extLst>
        </p:cNvPr>
        <p:cNvGrpSpPr/>
        <p:nvPr/>
      </p:nvGrpSpPr>
      <p:grpSpPr>
        <a:xfrm>
          <a:off x="0" y="0"/>
          <a:ext cx="0" cy="0"/>
          <a:chOff x="0" y="0"/>
          <a:chExt cx="0" cy="0"/>
        </a:xfrm>
      </p:grpSpPr>
      <p:sp>
        <p:nvSpPr>
          <p:cNvPr id="2" name="Oval 1">
            <a:extLst>
              <a:ext uri="{FF2B5EF4-FFF2-40B4-BE49-F238E27FC236}">
                <a16:creationId xmlns:a16="http://schemas.microsoft.com/office/drawing/2014/main" id="{32ED7509-EDC9-8230-CE13-6C085E33D4AA}"/>
              </a:ext>
            </a:extLst>
          </p:cNvPr>
          <p:cNvSpPr/>
          <p:nvPr/>
        </p:nvSpPr>
        <p:spPr bwMode="auto">
          <a:xfrm>
            <a:off x="3525399" y="1900412"/>
            <a:ext cx="1555214" cy="881349"/>
          </a:xfrm>
          <a:prstGeom prst="ellipse">
            <a:avLst/>
          </a:prstGeom>
          <a:solidFill>
            <a:srgbClr val="FFFFFF"/>
          </a:solid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dirty="0">
                <a:ln>
                  <a:noFill/>
                </a:ln>
                <a:solidFill>
                  <a:srgbClr val="000000"/>
                </a:solidFill>
                <a:effectLst/>
                <a:latin typeface="Optima" charset="0"/>
                <a:ea typeface="ヒラギノ角ゴ ProN W3" charset="0"/>
                <a:cs typeface="ヒラギノ角ゴ ProN W3" charset="0"/>
                <a:sym typeface="Optima" charset="0"/>
              </a:rPr>
              <a:t>Store</a:t>
            </a:r>
          </a:p>
        </p:txBody>
      </p:sp>
      <p:sp>
        <p:nvSpPr>
          <p:cNvPr id="4" name="Oval 3">
            <a:extLst>
              <a:ext uri="{FF2B5EF4-FFF2-40B4-BE49-F238E27FC236}">
                <a16:creationId xmlns:a16="http://schemas.microsoft.com/office/drawing/2014/main" id="{348F49C5-2852-A71B-8E32-0554D13456C5}"/>
              </a:ext>
            </a:extLst>
          </p:cNvPr>
          <p:cNvSpPr/>
          <p:nvPr/>
        </p:nvSpPr>
        <p:spPr bwMode="auto">
          <a:xfrm>
            <a:off x="5705944" y="1889396"/>
            <a:ext cx="1555214" cy="881349"/>
          </a:xfrm>
          <a:prstGeom prst="ellipse">
            <a:avLst/>
          </a:prstGeom>
          <a:solidFill>
            <a:srgbClr val="FFFFFF"/>
          </a:solid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dirty="0">
                <a:ln>
                  <a:noFill/>
                </a:ln>
                <a:solidFill>
                  <a:srgbClr val="000000"/>
                </a:solidFill>
                <a:effectLst/>
                <a:latin typeface="Optima" charset="0"/>
                <a:ea typeface="ヒラギノ角ゴ ProN W3" charset="0"/>
                <a:cs typeface="ヒラギノ角ゴ ProN W3" charset="0"/>
                <a:sym typeface="Optima" charset="0"/>
              </a:rPr>
              <a:t>Adult</a:t>
            </a:r>
          </a:p>
        </p:txBody>
      </p:sp>
      <p:sp>
        <p:nvSpPr>
          <p:cNvPr id="5" name="Oval 4">
            <a:extLst>
              <a:ext uri="{FF2B5EF4-FFF2-40B4-BE49-F238E27FC236}">
                <a16:creationId xmlns:a16="http://schemas.microsoft.com/office/drawing/2014/main" id="{4185E53D-107F-CECA-00EC-6FF9DBFE25C0}"/>
              </a:ext>
            </a:extLst>
          </p:cNvPr>
          <p:cNvSpPr/>
          <p:nvPr/>
        </p:nvSpPr>
        <p:spPr bwMode="auto">
          <a:xfrm>
            <a:off x="5705944" y="3316495"/>
            <a:ext cx="1555214" cy="881349"/>
          </a:xfrm>
          <a:prstGeom prst="ellipse">
            <a:avLst/>
          </a:prstGeom>
          <a:solidFill>
            <a:srgbClr val="FFFFFF"/>
          </a:solid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dirty="0">
                <a:ln>
                  <a:noFill/>
                </a:ln>
                <a:solidFill>
                  <a:srgbClr val="000000"/>
                </a:solidFill>
                <a:effectLst/>
                <a:latin typeface="Optima" charset="0"/>
                <a:ea typeface="ヒラギノ角ゴ ProN W3" charset="0"/>
                <a:cs typeface="ヒラギノ角ゴ ProN W3" charset="0"/>
                <a:sym typeface="Optima" charset="0"/>
              </a:rPr>
              <a:t>Child</a:t>
            </a:r>
          </a:p>
        </p:txBody>
      </p:sp>
      <p:sp>
        <p:nvSpPr>
          <p:cNvPr id="6" name="Oval 5">
            <a:extLst>
              <a:ext uri="{FF2B5EF4-FFF2-40B4-BE49-F238E27FC236}">
                <a16:creationId xmlns:a16="http://schemas.microsoft.com/office/drawing/2014/main" id="{AF474C03-78FA-1374-0D82-60856E9C5C91}"/>
              </a:ext>
            </a:extLst>
          </p:cNvPr>
          <p:cNvSpPr/>
          <p:nvPr/>
        </p:nvSpPr>
        <p:spPr bwMode="auto">
          <a:xfrm>
            <a:off x="3525399" y="3316496"/>
            <a:ext cx="1555214" cy="881349"/>
          </a:xfrm>
          <a:prstGeom prst="ellipse">
            <a:avLst/>
          </a:prstGeom>
          <a:solidFill>
            <a:srgbClr val="FFFFFF"/>
          </a:solid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dirty="0">
                <a:ln>
                  <a:noFill/>
                </a:ln>
                <a:solidFill>
                  <a:srgbClr val="000000"/>
                </a:solidFill>
                <a:effectLst/>
                <a:latin typeface="Optima" charset="0"/>
                <a:ea typeface="ヒラギノ角ゴ ProN W3" charset="0"/>
                <a:cs typeface="ヒラギノ角ゴ ProN W3" charset="0"/>
                <a:sym typeface="Optima" charset="0"/>
              </a:rPr>
              <a:t>Thief</a:t>
            </a:r>
          </a:p>
        </p:txBody>
      </p:sp>
      <p:cxnSp>
        <p:nvCxnSpPr>
          <p:cNvPr id="8" name="Straight Arrow Connector 7">
            <a:extLst>
              <a:ext uri="{FF2B5EF4-FFF2-40B4-BE49-F238E27FC236}">
                <a16:creationId xmlns:a16="http://schemas.microsoft.com/office/drawing/2014/main" id="{DB558C47-4734-8D66-1A72-6A001CA6FAF8}"/>
              </a:ext>
            </a:extLst>
          </p:cNvPr>
          <p:cNvCxnSpPr/>
          <p:nvPr/>
        </p:nvCxnSpPr>
        <p:spPr bwMode="auto">
          <a:xfrm>
            <a:off x="5133860" y="2214391"/>
            <a:ext cx="539033" cy="0"/>
          </a:xfrm>
          <a:prstGeom prst="straightConnector1">
            <a:avLst/>
          </a:prstGeom>
          <a:solidFill>
            <a:srgbClr val="FFFFFF"/>
          </a:solidFill>
          <a:ln>
            <a:solidFill>
              <a:schemeClr val="tx1"/>
            </a:solidFill>
            <a:tailEnd type="triangle"/>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9" name="Straight Arrow Connector 8">
            <a:extLst>
              <a:ext uri="{FF2B5EF4-FFF2-40B4-BE49-F238E27FC236}">
                <a16:creationId xmlns:a16="http://schemas.microsoft.com/office/drawing/2014/main" id="{60763776-4374-B81C-AF21-94CDE254007A}"/>
              </a:ext>
            </a:extLst>
          </p:cNvPr>
          <p:cNvCxnSpPr>
            <a:cxnSpLocks/>
          </p:cNvCxnSpPr>
          <p:nvPr/>
        </p:nvCxnSpPr>
        <p:spPr bwMode="auto">
          <a:xfrm flipH="1">
            <a:off x="5133860" y="2333740"/>
            <a:ext cx="482906" cy="0"/>
          </a:xfrm>
          <a:prstGeom prst="straightConnector1">
            <a:avLst/>
          </a:prstGeom>
          <a:solidFill>
            <a:srgbClr val="FFFFFF"/>
          </a:solidFill>
          <a:ln>
            <a:solidFill>
              <a:schemeClr val="tx1"/>
            </a:solidFill>
            <a:tailEnd type="triangle"/>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1" name="Straight Arrow Connector 10">
            <a:extLst>
              <a:ext uri="{FF2B5EF4-FFF2-40B4-BE49-F238E27FC236}">
                <a16:creationId xmlns:a16="http://schemas.microsoft.com/office/drawing/2014/main" id="{97A5B833-BA74-7BB3-F047-F8E87FE37C5A}"/>
              </a:ext>
            </a:extLst>
          </p:cNvPr>
          <p:cNvCxnSpPr>
            <a:cxnSpLocks/>
          </p:cNvCxnSpPr>
          <p:nvPr/>
        </p:nvCxnSpPr>
        <p:spPr bwMode="auto">
          <a:xfrm>
            <a:off x="6545855" y="2792778"/>
            <a:ext cx="0" cy="534734"/>
          </a:xfrm>
          <a:prstGeom prst="straightConnector1">
            <a:avLst/>
          </a:prstGeom>
          <a:solidFill>
            <a:srgbClr val="FFFFFF"/>
          </a:solidFill>
          <a:ln>
            <a:solidFill>
              <a:schemeClr val="tx1"/>
            </a:solidFill>
            <a:tailEnd type="triangle"/>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3" name="Straight Arrow Connector 12">
            <a:extLst>
              <a:ext uri="{FF2B5EF4-FFF2-40B4-BE49-F238E27FC236}">
                <a16:creationId xmlns:a16="http://schemas.microsoft.com/office/drawing/2014/main" id="{0534FCC0-EADB-D508-CC4E-74FE59FC7597}"/>
              </a:ext>
            </a:extLst>
          </p:cNvPr>
          <p:cNvCxnSpPr>
            <a:cxnSpLocks/>
          </p:cNvCxnSpPr>
          <p:nvPr/>
        </p:nvCxnSpPr>
        <p:spPr bwMode="auto">
          <a:xfrm flipV="1">
            <a:off x="6455885" y="2781761"/>
            <a:ext cx="0" cy="534734"/>
          </a:xfrm>
          <a:prstGeom prst="straightConnector1">
            <a:avLst/>
          </a:prstGeom>
          <a:solidFill>
            <a:srgbClr val="FFFFFF"/>
          </a:solidFill>
          <a:ln>
            <a:solidFill>
              <a:schemeClr val="tx1"/>
            </a:solidFill>
            <a:tailEnd type="triangle"/>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6" name="Straight Arrow Connector 15">
            <a:extLst>
              <a:ext uri="{FF2B5EF4-FFF2-40B4-BE49-F238E27FC236}">
                <a16:creationId xmlns:a16="http://schemas.microsoft.com/office/drawing/2014/main" id="{6B5A968F-10BC-7662-BFD8-09CD30FE067A}"/>
              </a:ext>
            </a:extLst>
          </p:cNvPr>
          <p:cNvCxnSpPr>
            <a:cxnSpLocks/>
          </p:cNvCxnSpPr>
          <p:nvPr/>
        </p:nvCxnSpPr>
        <p:spPr bwMode="auto">
          <a:xfrm flipH="1">
            <a:off x="5133860" y="3732883"/>
            <a:ext cx="539033" cy="0"/>
          </a:xfrm>
          <a:prstGeom prst="straightConnector1">
            <a:avLst/>
          </a:prstGeom>
          <a:solidFill>
            <a:srgbClr val="FFFFFF"/>
          </a:solidFill>
          <a:ln>
            <a:solidFill>
              <a:schemeClr val="tx1"/>
            </a:solidFill>
            <a:tailEnd type="triangle"/>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7" name="Straight Arrow Connector 16">
            <a:extLst>
              <a:ext uri="{FF2B5EF4-FFF2-40B4-BE49-F238E27FC236}">
                <a16:creationId xmlns:a16="http://schemas.microsoft.com/office/drawing/2014/main" id="{F81F4C46-579A-92A8-E0AA-BAEDAF803A76}"/>
              </a:ext>
            </a:extLst>
          </p:cNvPr>
          <p:cNvCxnSpPr>
            <a:cxnSpLocks/>
          </p:cNvCxnSpPr>
          <p:nvPr/>
        </p:nvCxnSpPr>
        <p:spPr bwMode="auto">
          <a:xfrm>
            <a:off x="5133860" y="3852232"/>
            <a:ext cx="482906" cy="0"/>
          </a:xfrm>
          <a:prstGeom prst="straightConnector1">
            <a:avLst/>
          </a:prstGeom>
          <a:solidFill>
            <a:srgbClr val="FFFFFF"/>
          </a:solidFill>
          <a:ln>
            <a:solidFill>
              <a:schemeClr val="tx1"/>
            </a:solidFill>
            <a:tailEnd type="triangle"/>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8" name="Straight Arrow Connector 17">
            <a:extLst>
              <a:ext uri="{FF2B5EF4-FFF2-40B4-BE49-F238E27FC236}">
                <a16:creationId xmlns:a16="http://schemas.microsoft.com/office/drawing/2014/main" id="{37105CCD-93FC-02C2-DB36-428907FC9523}"/>
              </a:ext>
            </a:extLst>
          </p:cNvPr>
          <p:cNvCxnSpPr>
            <a:cxnSpLocks/>
          </p:cNvCxnSpPr>
          <p:nvPr/>
        </p:nvCxnSpPr>
        <p:spPr bwMode="auto">
          <a:xfrm flipV="1">
            <a:off x="4362679" y="2781761"/>
            <a:ext cx="0" cy="534734"/>
          </a:xfrm>
          <a:prstGeom prst="straightConnector1">
            <a:avLst/>
          </a:prstGeom>
          <a:solidFill>
            <a:srgbClr val="FFFFFF"/>
          </a:solidFill>
          <a:ln>
            <a:solidFill>
              <a:schemeClr val="tx1"/>
            </a:solidFill>
            <a:tailEnd type="triangle"/>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9" name="Straight Arrow Connector 18">
            <a:extLst>
              <a:ext uri="{FF2B5EF4-FFF2-40B4-BE49-F238E27FC236}">
                <a16:creationId xmlns:a16="http://schemas.microsoft.com/office/drawing/2014/main" id="{01F0F3F2-921F-C578-CAB5-EDD4491C8513}"/>
              </a:ext>
            </a:extLst>
          </p:cNvPr>
          <p:cNvCxnSpPr>
            <a:cxnSpLocks/>
          </p:cNvCxnSpPr>
          <p:nvPr/>
        </p:nvCxnSpPr>
        <p:spPr bwMode="auto">
          <a:xfrm>
            <a:off x="4272709" y="2770744"/>
            <a:ext cx="0" cy="534734"/>
          </a:xfrm>
          <a:prstGeom prst="straightConnector1">
            <a:avLst/>
          </a:prstGeom>
          <a:solidFill>
            <a:srgbClr val="FFFFFF"/>
          </a:solidFill>
          <a:ln>
            <a:solidFill>
              <a:schemeClr val="tx1"/>
            </a:solidFill>
            <a:tailEnd type="triangle"/>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grpSp>
        <p:nvGrpSpPr>
          <p:cNvPr id="22" name="Group 21">
            <a:extLst>
              <a:ext uri="{FF2B5EF4-FFF2-40B4-BE49-F238E27FC236}">
                <a16:creationId xmlns:a16="http://schemas.microsoft.com/office/drawing/2014/main" id="{D72220BE-2EAF-75D5-26FA-0749F1318A5E}"/>
              </a:ext>
            </a:extLst>
          </p:cNvPr>
          <p:cNvGrpSpPr/>
          <p:nvPr/>
        </p:nvGrpSpPr>
        <p:grpSpPr>
          <a:xfrm rot="2541107">
            <a:off x="4875952" y="2950712"/>
            <a:ext cx="1153997" cy="114371"/>
            <a:chOff x="5949108" y="5451513"/>
            <a:chExt cx="539033" cy="119349"/>
          </a:xfrm>
        </p:grpSpPr>
        <p:cxnSp>
          <p:nvCxnSpPr>
            <p:cNvPr id="20" name="Straight Arrow Connector 19">
              <a:extLst>
                <a:ext uri="{FF2B5EF4-FFF2-40B4-BE49-F238E27FC236}">
                  <a16:creationId xmlns:a16="http://schemas.microsoft.com/office/drawing/2014/main" id="{5127A35A-339E-AB9B-218C-379701BEFA8D}"/>
                </a:ext>
              </a:extLst>
            </p:cNvPr>
            <p:cNvCxnSpPr/>
            <p:nvPr/>
          </p:nvCxnSpPr>
          <p:spPr bwMode="auto">
            <a:xfrm>
              <a:off x="5949108" y="5451513"/>
              <a:ext cx="539033" cy="0"/>
            </a:xfrm>
            <a:prstGeom prst="straightConnector1">
              <a:avLst/>
            </a:prstGeom>
            <a:solidFill>
              <a:srgbClr val="FFFFFF"/>
            </a:solidFill>
            <a:ln>
              <a:solidFill>
                <a:schemeClr val="tx1"/>
              </a:solidFill>
              <a:tailEnd type="triangle"/>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21" name="Straight Arrow Connector 20">
              <a:extLst>
                <a:ext uri="{FF2B5EF4-FFF2-40B4-BE49-F238E27FC236}">
                  <a16:creationId xmlns:a16="http://schemas.microsoft.com/office/drawing/2014/main" id="{66C132C4-0D3C-6E72-691D-ABFEC305DFDC}"/>
                </a:ext>
              </a:extLst>
            </p:cNvPr>
            <p:cNvCxnSpPr>
              <a:cxnSpLocks/>
            </p:cNvCxnSpPr>
            <p:nvPr/>
          </p:nvCxnSpPr>
          <p:spPr bwMode="auto">
            <a:xfrm flipH="1">
              <a:off x="5949108" y="5570862"/>
              <a:ext cx="482906" cy="0"/>
            </a:xfrm>
            <a:prstGeom prst="straightConnector1">
              <a:avLst/>
            </a:prstGeom>
            <a:solidFill>
              <a:srgbClr val="FFFFFF"/>
            </a:solidFill>
            <a:ln>
              <a:solidFill>
                <a:schemeClr val="tx1"/>
              </a:solidFill>
              <a:tailEnd type="triangle"/>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grpSp>
      <p:grpSp>
        <p:nvGrpSpPr>
          <p:cNvPr id="23" name="Group 22">
            <a:extLst>
              <a:ext uri="{FF2B5EF4-FFF2-40B4-BE49-F238E27FC236}">
                <a16:creationId xmlns:a16="http://schemas.microsoft.com/office/drawing/2014/main" id="{E5FD0988-CAEB-05EE-AFF7-E67D90461828}"/>
              </a:ext>
            </a:extLst>
          </p:cNvPr>
          <p:cNvGrpSpPr/>
          <p:nvPr/>
        </p:nvGrpSpPr>
        <p:grpSpPr>
          <a:xfrm rot="19475668">
            <a:off x="4839328" y="2913896"/>
            <a:ext cx="1153997" cy="114371"/>
            <a:chOff x="5949108" y="5451513"/>
            <a:chExt cx="539033" cy="119349"/>
          </a:xfrm>
        </p:grpSpPr>
        <p:cxnSp>
          <p:nvCxnSpPr>
            <p:cNvPr id="24" name="Straight Arrow Connector 23">
              <a:extLst>
                <a:ext uri="{FF2B5EF4-FFF2-40B4-BE49-F238E27FC236}">
                  <a16:creationId xmlns:a16="http://schemas.microsoft.com/office/drawing/2014/main" id="{C08EAC88-A8B7-8808-064D-255B87C67687}"/>
                </a:ext>
              </a:extLst>
            </p:cNvPr>
            <p:cNvCxnSpPr/>
            <p:nvPr/>
          </p:nvCxnSpPr>
          <p:spPr bwMode="auto">
            <a:xfrm>
              <a:off x="5949108" y="5451513"/>
              <a:ext cx="539033" cy="0"/>
            </a:xfrm>
            <a:prstGeom prst="straightConnector1">
              <a:avLst/>
            </a:prstGeom>
            <a:solidFill>
              <a:srgbClr val="FFFFFF"/>
            </a:solidFill>
            <a:ln>
              <a:solidFill>
                <a:schemeClr val="tx1"/>
              </a:solidFill>
              <a:tailEnd type="triangle"/>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25" name="Straight Arrow Connector 24">
              <a:extLst>
                <a:ext uri="{FF2B5EF4-FFF2-40B4-BE49-F238E27FC236}">
                  <a16:creationId xmlns:a16="http://schemas.microsoft.com/office/drawing/2014/main" id="{9B7A2B42-395E-ED49-6852-5346E6156270}"/>
                </a:ext>
              </a:extLst>
            </p:cNvPr>
            <p:cNvCxnSpPr>
              <a:cxnSpLocks/>
            </p:cNvCxnSpPr>
            <p:nvPr/>
          </p:nvCxnSpPr>
          <p:spPr bwMode="auto">
            <a:xfrm flipH="1">
              <a:off x="5949108" y="5570862"/>
              <a:ext cx="482906" cy="0"/>
            </a:xfrm>
            <a:prstGeom prst="straightConnector1">
              <a:avLst/>
            </a:prstGeom>
            <a:solidFill>
              <a:srgbClr val="FFFFFF"/>
            </a:solidFill>
            <a:ln>
              <a:solidFill>
                <a:schemeClr val="tx1"/>
              </a:solidFill>
              <a:tailEnd type="triangle"/>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grpSp>
      <p:pic>
        <p:nvPicPr>
          <p:cNvPr id="3" name="Picture 1">
            <a:extLst>
              <a:ext uri="{FF2B5EF4-FFF2-40B4-BE49-F238E27FC236}">
                <a16:creationId xmlns:a16="http://schemas.microsoft.com/office/drawing/2014/main" id="{1AD1F4D1-6B20-BB66-C00F-8E07C7B625E0}"/>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170476"/>
            <a:ext cx="1300458" cy="6875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a:tailEnd/>
              </a14:hiddenLine>
            </a:ext>
          </a:extLst>
        </p:spPr>
      </p:pic>
      <p:sp>
        <p:nvSpPr>
          <p:cNvPr id="7" name="Freeform 6">
            <a:extLst>
              <a:ext uri="{FF2B5EF4-FFF2-40B4-BE49-F238E27FC236}">
                <a16:creationId xmlns:a16="http://schemas.microsoft.com/office/drawing/2014/main" id="{0B747F57-7B52-C7B0-D198-AAEBC8D40936}"/>
              </a:ext>
            </a:extLst>
          </p:cNvPr>
          <p:cNvSpPr/>
          <p:nvPr/>
        </p:nvSpPr>
        <p:spPr bwMode="auto">
          <a:xfrm>
            <a:off x="3736948" y="1100542"/>
            <a:ext cx="493531" cy="827409"/>
          </a:xfrm>
          <a:custGeom>
            <a:avLst/>
            <a:gdLst>
              <a:gd name="connsiteX0" fmla="*/ 493531 w 493531"/>
              <a:gd name="connsiteY0" fmla="*/ 684190 h 827409"/>
              <a:gd name="connsiteX1" fmla="*/ 30823 w 493531"/>
              <a:gd name="connsiteY1" fmla="*/ 1144 h 827409"/>
              <a:gd name="connsiteX2" fmla="*/ 41840 w 493531"/>
              <a:gd name="connsiteY2" fmla="*/ 827409 h 827409"/>
              <a:gd name="connsiteX3" fmla="*/ 41840 w 493531"/>
              <a:gd name="connsiteY3" fmla="*/ 827409 h 827409"/>
            </a:gdLst>
            <a:ahLst/>
            <a:cxnLst>
              <a:cxn ang="0">
                <a:pos x="connsiteX0" y="connsiteY0"/>
              </a:cxn>
              <a:cxn ang="0">
                <a:pos x="connsiteX1" y="connsiteY1"/>
              </a:cxn>
              <a:cxn ang="0">
                <a:pos x="connsiteX2" y="connsiteY2"/>
              </a:cxn>
              <a:cxn ang="0">
                <a:pos x="connsiteX3" y="connsiteY3"/>
              </a:cxn>
            </a:cxnLst>
            <a:rect l="l" t="t" r="r" b="b"/>
            <a:pathLst>
              <a:path w="493531" h="827409">
                <a:moveTo>
                  <a:pt x="493531" y="684190"/>
                </a:moveTo>
                <a:cubicBezTo>
                  <a:pt x="299818" y="330732"/>
                  <a:pt x="106105" y="-22726"/>
                  <a:pt x="30823" y="1144"/>
                </a:cubicBezTo>
                <a:cubicBezTo>
                  <a:pt x="-44459" y="25014"/>
                  <a:pt x="41840" y="827409"/>
                  <a:pt x="41840" y="827409"/>
                </a:cubicBezTo>
                <a:lnTo>
                  <a:pt x="41840" y="827409"/>
                </a:lnTo>
              </a:path>
            </a:pathLst>
          </a:custGeom>
          <a:ln>
            <a:headEnd type="none" w="med" len="med"/>
            <a:tailEnd type="triangle" w="med" len="med"/>
          </a:ln>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style>
          <a:lnRef idx="1">
            <a:schemeClr val="dk1"/>
          </a:lnRef>
          <a:fillRef idx="0">
            <a:schemeClr val="dk1"/>
          </a:fillRef>
          <a:effectRef idx="0">
            <a:schemeClr val="dk1"/>
          </a:effectRef>
          <a:fontRef idx="minor">
            <a:schemeClr val="tx1"/>
          </a:fontRef>
        </p:style>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Optima" charset="0"/>
              <a:ea typeface="ヒラギノ角ゴ ProN W3" charset="0"/>
              <a:cs typeface="ヒラギノ角ゴ ProN W3" charset="0"/>
              <a:sym typeface="Optima" charset="0"/>
            </a:endParaRPr>
          </a:p>
        </p:txBody>
      </p:sp>
      <p:sp>
        <p:nvSpPr>
          <p:cNvPr id="10" name="TextBox 9">
            <a:extLst>
              <a:ext uri="{FF2B5EF4-FFF2-40B4-BE49-F238E27FC236}">
                <a16:creationId xmlns:a16="http://schemas.microsoft.com/office/drawing/2014/main" id="{38A296A8-4FDF-2856-19DB-A675925D15E4}"/>
              </a:ext>
            </a:extLst>
          </p:cNvPr>
          <p:cNvSpPr txBox="1"/>
          <p:nvPr/>
        </p:nvSpPr>
        <p:spPr>
          <a:xfrm>
            <a:off x="2732183" y="572877"/>
            <a:ext cx="1498296" cy="646331"/>
          </a:xfrm>
          <a:prstGeom prst="rect">
            <a:avLst/>
          </a:prstGeom>
          <a:noFill/>
        </p:spPr>
        <p:txBody>
          <a:bodyPr wrap="square" rtlCol="0">
            <a:spAutoFit/>
          </a:bodyPr>
          <a:lstStyle/>
          <a:p>
            <a:r>
              <a:rPr lang="en-US" dirty="0">
                <a:latin typeface="Optima" panose="02000503060000020004" pitchFamily="2" charset="0"/>
              </a:rPr>
              <a:t>Making more twinkies</a:t>
            </a:r>
          </a:p>
        </p:txBody>
      </p:sp>
      <p:cxnSp>
        <p:nvCxnSpPr>
          <p:cNvPr id="14" name="Straight Arrow Connector 13">
            <a:extLst>
              <a:ext uri="{FF2B5EF4-FFF2-40B4-BE49-F238E27FC236}">
                <a16:creationId xmlns:a16="http://schemas.microsoft.com/office/drawing/2014/main" id="{9E94CB31-3930-D5E9-EB1D-F798661BF4CD}"/>
              </a:ext>
            </a:extLst>
          </p:cNvPr>
          <p:cNvCxnSpPr/>
          <p:nvPr/>
        </p:nvCxnSpPr>
        <p:spPr bwMode="auto">
          <a:xfrm>
            <a:off x="6962660" y="4197844"/>
            <a:ext cx="484742" cy="638561"/>
          </a:xfrm>
          <a:prstGeom prst="straightConnector1">
            <a:avLst/>
          </a:prstGeom>
          <a:solidFill>
            <a:srgbClr val="FFFFFF"/>
          </a:solidFill>
          <a:ln>
            <a:solidFill>
              <a:schemeClr val="tx1"/>
            </a:solidFill>
            <a:tailEnd type="triangle"/>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15" name="TextBox 14">
            <a:extLst>
              <a:ext uri="{FF2B5EF4-FFF2-40B4-BE49-F238E27FC236}">
                <a16:creationId xmlns:a16="http://schemas.microsoft.com/office/drawing/2014/main" id="{DFF18A1D-AFB8-3CF5-B806-2DE22C31F681}"/>
              </a:ext>
            </a:extLst>
          </p:cNvPr>
          <p:cNvSpPr txBox="1"/>
          <p:nvPr/>
        </p:nvSpPr>
        <p:spPr>
          <a:xfrm>
            <a:off x="7294209" y="4836405"/>
            <a:ext cx="1706571" cy="369332"/>
          </a:xfrm>
          <a:prstGeom prst="rect">
            <a:avLst/>
          </a:prstGeom>
          <a:noFill/>
        </p:spPr>
        <p:txBody>
          <a:bodyPr wrap="square" rtlCol="0">
            <a:spAutoFit/>
          </a:bodyPr>
          <a:lstStyle/>
          <a:p>
            <a:r>
              <a:rPr lang="en-US" dirty="0">
                <a:latin typeface="Optima" panose="02000503060000020004" pitchFamily="2" charset="0"/>
              </a:rPr>
              <a:t>Eating twinkies</a:t>
            </a:r>
          </a:p>
        </p:txBody>
      </p:sp>
    </p:spTree>
    <p:extLst>
      <p:ext uri="{BB962C8B-B14F-4D97-AF65-F5344CB8AC3E}">
        <p14:creationId xmlns:p14="http://schemas.microsoft.com/office/powerpoint/2010/main" val="3860715143"/>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D168F5-4C58-32E1-61AE-9BF25B33FCF0}"/>
            </a:ext>
          </a:extLst>
        </p:cNvPr>
        <p:cNvGrpSpPr/>
        <p:nvPr/>
      </p:nvGrpSpPr>
      <p:grpSpPr>
        <a:xfrm>
          <a:off x="0" y="0"/>
          <a:ext cx="0" cy="0"/>
          <a:chOff x="0" y="0"/>
          <a:chExt cx="0" cy="0"/>
        </a:xfrm>
      </p:grpSpPr>
      <p:sp>
        <p:nvSpPr>
          <p:cNvPr id="2" name="Oval 1">
            <a:extLst>
              <a:ext uri="{FF2B5EF4-FFF2-40B4-BE49-F238E27FC236}">
                <a16:creationId xmlns:a16="http://schemas.microsoft.com/office/drawing/2014/main" id="{FC8D75D8-19EC-124A-1FB6-914DE2A8A722}"/>
              </a:ext>
            </a:extLst>
          </p:cNvPr>
          <p:cNvSpPr/>
          <p:nvPr/>
        </p:nvSpPr>
        <p:spPr bwMode="auto">
          <a:xfrm>
            <a:off x="6889216" y="1327535"/>
            <a:ext cx="1555214" cy="881349"/>
          </a:xfrm>
          <a:prstGeom prst="ellipse">
            <a:avLst/>
          </a:prstGeom>
          <a:solidFill>
            <a:srgbClr val="FFFFFF"/>
          </a:solid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dirty="0">
                <a:ln>
                  <a:noFill/>
                </a:ln>
                <a:solidFill>
                  <a:srgbClr val="000000"/>
                </a:solidFill>
                <a:effectLst/>
                <a:latin typeface="Optima" charset="0"/>
                <a:ea typeface="ヒラギノ角ゴ ProN W3" charset="0"/>
                <a:cs typeface="ヒラギノ角ゴ ProN W3" charset="0"/>
                <a:sym typeface="Optima" charset="0"/>
              </a:rPr>
              <a:t>Store</a:t>
            </a:r>
          </a:p>
        </p:txBody>
      </p:sp>
      <p:sp>
        <p:nvSpPr>
          <p:cNvPr id="4" name="Oval 3">
            <a:extLst>
              <a:ext uri="{FF2B5EF4-FFF2-40B4-BE49-F238E27FC236}">
                <a16:creationId xmlns:a16="http://schemas.microsoft.com/office/drawing/2014/main" id="{166567FE-76A9-984F-17DD-6D8134DC96E8}"/>
              </a:ext>
            </a:extLst>
          </p:cNvPr>
          <p:cNvSpPr/>
          <p:nvPr/>
        </p:nvSpPr>
        <p:spPr bwMode="auto">
          <a:xfrm>
            <a:off x="9069761" y="1316519"/>
            <a:ext cx="1555214" cy="881349"/>
          </a:xfrm>
          <a:prstGeom prst="ellipse">
            <a:avLst/>
          </a:prstGeom>
          <a:solidFill>
            <a:srgbClr val="FFFFFF"/>
          </a:solid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dirty="0">
                <a:ln>
                  <a:noFill/>
                </a:ln>
                <a:solidFill>
                  <a:srgbClr val="000000"/>
                </a:solidFill>
                <a:effectLst/>
                <a:latin typeface="Optima" charset="0"/>
                <a:ea typeface="ヒラギノ角ゴ ProN W3" charset="0"/>
                <a:cs typeface="ヒラギノ角ゴ ProN W3" charset="0"/>
                <a:sym typeface="Optima" charset="0"/>
              </a:rPr>
              <a:t>Adult</a:t>
            </a:r>
          </a:p>
        </p:txBody>
      </p:sp>
      <p:sp>
        <p:nvSpPr>
          <p:cNvPr id="5" name="Oval 4">
            <a:extLst>
              <a:ext uri="{FF2B5EF4-FFF2-40B4-BE49-F238E27FC236}">
                <a16:creationId xmlns:a16="http://schemas.microsoft.com/office/drawing/2014/main" id="{962F5897-F98C-CCE0-C80A-221795DD70C3}"/>
              </a:ext>
            </a:extLst>
          </p:cNvPr>
          <p:cNvSpPr/>
          <p:nvPr/>
        </p:nvSpPr>
        <p:spPr bwMode="auto">
          <a:xfrm>
            <a:off x="9069761" y="2743618"/>
            <a:ext cx="1555214" cy="881349"/>
          </a:xfrm>
          <a:prstGeom prst="ellipse">
            <a:avLst/>
          </a:prstGeom>
          <a:solidFill>
            <a:srgbClr val="FFFFFF"/>
          </a:solid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dirty="0">
                <a:ln>
                  <a:noFill/>
                </a:ln>
                <a:solidFill>
                  <a:srgbClr val="000000"/>
                </a:solidFill>
                <a:effectLst/>
                <a:latin typeface="Optima" charset="0"/>
                <a:ea typeface="ヒラギノ角ゴ ProN W3" charset="0"/>
                <a:cs typeface="ヒラギノ角ゴ ProN W3" charset="0"/>
                <a:sym typeface="Optima" charset="0"/>
              </a:rPr>
              <a:t>Child</a:t>
            </a:r>
          </a:p>
        </p:txBody>
      </p:sp>
      <p:sp>
        <p:nvSpPr>
          <p:cNvPr id="6" name="Oval 5">
            <a:extLst>
              <a:ext uri="{FF2B5EF4-FFF2-40B4-BE49-F238E27FC236}">
                <a16:creationId xmlns:a16="http://schemas.microsoft.com/office/drawing/2014/main" id="{E3EDEBC2-85C2-D8F2-1C52-DD19C11E081C}"/>
              </a:ext>
            </a:extLst>
          </p:cNvPr>
          <p:cNvSpPr/>
          <p:nvPr/>
        </p:nvSpPr>
        <p:spPr bwMode="auto">
          <a:xfrm>
            <a:off x="6889216" y="2743619"/>
            <a:ext cx="1555214" cy="881349"/>
          </a:xfrm>
          <a:prstGeom prst="ellipse">
            <a:avLst/>
          </a:prstGeom>
          <a:solidFill>
            <a:srgbClr val="FFFFFF"/>
          </a:solid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dirty="0">
                <a:ln>
                  <a:noFill/>
                </a:ln>
                <a:solidFill>
                  <a:srgbClr val="000000"/>
                </a:solidFill>
                <a:effectLst/>
                <a:latin typeface="Optima" charset="0"/>
                <a:ea typeface="ヒラギノ角ゴ ProN W3" charset="0"/>
                <a:cs typeface="ヒラギノ角ゴ ProN W3" charset="0"/>
                <a:sym typeface="Optima" charset="0"/>
              </a:rPr>
              <a:t>Thief</a:t>
            </a:r>
          </a:p>
        </p:txBody>
      </p:sp>
      <p:cxnSp>
        <p:nvCxnSpPr>
          <p:cNvPr id="8" name="Straight Arrow Connector 7">
            <a:extLst>
              <a:ext uri="{FF2B5EF4-FFF2-40B4-BE49-F238E27FC236}">
                <a16:creationId xmlns:a16="http://schemas.microsoft.com/office/drawing/2014/main" id="{21853D17-7447-F911-2321-DC35D3A595FD}"/>
              </a:ext>
            </a:extLst>
          </p:cNvPr>
          <p:cNvCxnSpPr/>
          <p:nvPr/>
        </p:nvCxnSpPr>
        <p:spPr bwMode="auto">
          <a:xfrm>
            <a:off x="8497677" y="1641514"/>
            <a:ext cx="539033" cy="0"/>
          </a:xfrm>
          <a:prstGeom prst="straightConnector1">
            <a:avLst/>
          </a:prstGeom>
          <a:solidFill>
            <a:srgbClr val="FFFFFF"/>
          </a:solidFill>
          <a:ln>
            <a:solidFill>
              <a:schemeClr val="tx1"/>
            </a:solidFill>
            <a:tailEnd type="triangle"/>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9" name="Straight Arrow Connector 8">
            <a:extLst>
              <a:ext uri="{FF2B5EF4-FFF2-40B4-BE49-F238E27FC236}">
                <a16:creationId xmlns:a16="http://schemas.microsoft.com/office/drawing/2014/main" id="{C46B3CA1-A39E-FECC-F3CA-5D42F2CABB5A}"/>
              </a:ext>
            </a:extLst>
          </p:cNvPr>
          <p:cNvCxnSpPr>
            <a:cxnSpLocks/>
          </p:cNvCxnSpPr>
          <p:nvPr/>
        </p:nvCxnSpPr>
        <p:spPr bwMode="auto">
          <a:xfrm flipH="1">
            <a:off x="8497677" y="1760863"/>
            <a:ext cx="482906" cy="0"/>
          </a:xfrm>
          <a:prstGeom prst="straightConnector1">
            <a:avLst/>
          </a:prstGeom>
          <a:solidFill>
            <a:srgbClr val="FFFFFF"/>
          </a:solidFill>
          <a:ln>
            <a:solidFill>
              <a:schemeClr val="tx1"/>
            </a:solidFill>
            <a:tailEnd type="triangle"/>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1" name="Straight Arrow Connector 10">
            <a:extLst>
              <a:ext uri="{FF2B5EF4-FFF2-40B4-BE49-F238E27FC236}">
                <a16:creationId xmlns:a16="http://schemas.microsoft.com/office/drawing/2014/main" id="{CCE8CE56-AE5A-846A-02F0-80B3837D91C8}"/>
              </a:ext>
            </a:extLst>
          </p:cNvPr>
          <p:cNvCxnSpPr>
            <a:cxnSpLocks/>
          </p:cNvCxnSpPr>
          <p:nvPr/>
        </p:nvCxnSpPr>
        <p:spPr bwMode="auto">
          <a:xfrm>
            <a:off x="9909672" y="2219901"/>
            <a:ext cx="0" cy="534734"/>
          </a:xfrm>
          <a:prstGeom prst="straightConnector1">
            <a:avLst/>
          </a:prstGeom>
          <a:solidFill>
            <a:srgbClr val="FFFFFF"/>
          </a:solidFill>
          <a:ln>
            <a:solidFill>
              <a:schemeClr val="tx1"/>
            </a:solidFill>
            <a:tailEnd type="triangle"/>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3" name="Straight Arrow Connector 12">
            <a:extLst>
              <a:ext uri="{FF2B5EF4-FFF2-40B4-BE49-F238E27FC236}">
                <a16:creationId xmlns:a16="http://schemas.microsoft.com/office/drawing/2014/main" id="{033D3827-07F5-03BF-EAE3-77F55F0BC6CD}"/>
              </a:ext>
            </a:extLst>
          </p:cNvPr>
          <p:cNvCxnSpPr>
            <a:cxnSpLocks/>
          </p:cNvCxnSpPr>
          <p:nvPr/>
        </p:nvCxnSpPr>
        <p:spPr bwMode="auto">
          <a:xfrm flipV="1">
            <a:off x="9819702" y="2208884"/>
            <a:ext cx="0" cy="534734"/>
          </a:xfrm>
          <a:prstGeom prst="straightConnector1">
            <a:avLst/>
          </a:prstGeom>
          <a:solidFill>
            <a:srgbClr val="FFFFFF"/>
          </a:solidFill>
          <a:ln>
            <a:solidFill>
              <a:schemeClr val="tx1"/>
            </a:solidFill>
            <a:tailEnd type="triangle"/>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6" name="Straight Arrow Connector 15">
            <a:extLst>
              <a:ext uri="{FF2B5EF4-FFF2-40B4-BE49-F238E27FC236}">
                <a16:creationId xmlns:a16="http://schemas.microsoft.com/office/drawing/2014/main" id="{A11F467F-A772-E907-479B-0FFD64C656CC}"/>
              </a:ext>
            </a:extLst>
          </p:cNvPr>
          <p:cNvCxnSpPr>
            <a:cxnSpLocks/>
          </p:cNvCxnSpPr>
          <p:nvPr/>
        </p:nvCxnSpPr>
        <p:spPr bwMode="auto">
          <a:xfrm flipH="1">
            <a:off x="8497677" y="3160006"/>
            <a:ext cx="539033" cy="0"/>
          </a:xfrm>
          <a:prstGeom prst="straightConnector1">
            <a:avLst/>
          </a:prstGeom>
          <a:solidFill>
            <a:srgbClr val="FFFFFF"/>
          </a:solidFill>
          <a:ln>
            <a:solidFill>
              <a:schemeClr val="tx1"/>
            </a:solidFill>
            <a:tailEnd type="triangle"/>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7" name="Straight Arrow Connector 16">
            <a:extLst>
              <a:ext uri="{FF2B5EF4-FFF2-40B4-BE49-F238E27FC236}">
                <a16:creationId xmlns:a16="http://schemas.microsoft.com/office/drawing/2014/main" id="{89E300A8-B83B-0C7E-35C5-35A82114F242}"/>
              </a:ext>
            </a:extLst>
          </p:cNvPr>
          <p:cNvCxnSpPr>
            <a:cxnSpLocks/>
          </p:cNvCxnSpPr>
          <p:nvPr/>
        </p:nvCxnSpPr>
        <p:spPr bwMode="auto">
          <a:xfrm>
            <a:off x="8497677" y="3279355"/>
            <a:ext cx="482906" cy="0"/>
          </a:xfrm>
          <a:prstGeom prst="straightConnector1">
            <a:avLst/>
          </a:prstGeom>
          <a:solidFill>
            <a:srgbClr val="FFFFFF"/>
          </a:solidFill>
          <a:ln>
            <a:solidFill>
              <a:schemeClr val="tx1"/>
            </a:solidFill>
            <a:tailEnd type="triangle"/>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8" name="Straight Arrow Connector 17">
            <a:extLst>
              <a:ext uri="{FF2B5EF4-FFF2-40B4-BE49-F238E27FC236}">
                <a16:creationId xmlns:a16="http://schemas.microsoft.com/office/drawing/2014/main" id="{BE6354EF-8FC4-9D1B-CDD8-B6782287BD03}"/>
              </a:ext>
            </a:extLst>
          </p:cNvPr>
          <p:cNvCxnSpPr>
            <a:cxnSpLocks/>
          </p:cNvCxnSpPr>
          <p:nvPr/>
        </p:nvCxnSpPr>
        <p:spPr bwMode="auto">
          <a:xfrm flipV="1">
            <a:off x="7726496" y="2208884"/>
            <a:ext cx="0" cy="534734"/>
          </a:xfrm>
          <a:prstGeom prst="straightConnector1">
            <a:avLst/>
          </a:prstGeom>
          <a:solidFill>
            <a:srgbClr val="FFFFFF"/>
          </a:solidFill>
          <a:ln>
            <a:solidFill>
              <a:schemeClr val="tx1"/>
            </a:solidFill>
            <a:tailEnd type="triangle"/>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9" name="Straight Arrow Connector 18">
            <a:extLst>
              <a:ext uri="{FF2B5EF4-FFF2-40B4-BE49-F238E27FC236}">
                <a16:creationId xmlns:a16="http://schemas.microsoft.com/office/drawing/2014/main" id="{7A290F8C-EDFA-2C64-8992-A778ADF75ECE}"/>
              </a:ext>
            </a:extLst>
          </p:cNvPr>
          <p:cNvCxnSpPr>
            <a:cxnSpLocks/>
          </p:cNvCxnSpPr>
          <p:nvPr/>
        </p:nvCxnSpPr>
        <p:spPr bwMode="auto">
          <a:xfrm>
            <a:off x="7636526" y="2197867"/>
            <a:ext cx="0" cy="534734"/>
          </a:xfrm>
          <a:prstGeom prst="straightConnector1">
            <a:avLst/>
          </a:prstGeom>
          <a:solidFill>
            <a:srgbClr val="FFFFFF"/>
          </a:solidFill>
          <a:ln>
            <a:solidFill>
              <a:schemeClr val="tx1"/>
            </a:solidFill>
            <a:tailEnd type="triangle"/>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grpSp>
        <p:nvGrpSpPr>
          <p:cNvPr id="22" name="Group 21">
            <a:extLst>
              <a:ext uri="{FF2B5EF4-FFF2-40B4-BE49-F238E27FC236}">
                <a16:creationId xmlns:a16="http://schemas.microsoft.com/office/drawing/2014/main" id="{6B465C9C-5C21-50AF-A74E-14331D8766FE}"/>
              </a:ext>
            </a:extLst>
          </p:cNvPr>
          <p:cNvGrpSpPr/>
          <p:nvPr/>
        </p:nvGrpSpPr>
        <p:grpSpPr>
          <a:xfrm rot="2541107">
            <a:off x="8239769" y="2377835"/>
            <a:ext cx="1153997" cy="114371"/>
            <a:chOff x="5949108" y="5451513"/>
            <a:chExt cx="539033" cy="119349"/>
          </a:xfrm>
        </p:grpSpPr>
        <p:cxnSp>
          <p:nvCxnSpPr>
            <p:cNvPr id="20" name="Straight Arrow Connector 19">
              <a:extLst>
                <a:ext uri="{FF2B5EF4-FFF2-40B4-BE49-F238E27FC236}">
                  <a16:creationId xmlns:a16="http://schemas.microsoft.com/office/drawing/2014/main" id="{970795A5-00E3-7BB8-D04E-10BBCCA9EE0F}"/>
                </a:ext>
              </a:extLst>
            </p:cNvPr>
            <p:cNvCxnSpPr/>
            <p:nvPr/>
          </p:nvCxnSpPr>
          <p:spPr bwMode="auto">
            <a:xfrm>
              <a:off x="5949108" y="5451513"/>
              <a:ext cx="539033" cy="0"/>
            </a:xfrm>
            <a:prstGeom prst="straightConnector1">
              <a:avLst/>
            </a:prstGeom>
            <a:solidFill>
              <a:srgbClr val="FFFFFF"/>
            </a:solidFill>
            <a:ln>
              <a:solidFill>
                <a:schemeClr val="tx1"/>
              </a:solidFill>
              <a:tailEnd type="triangle"/>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21" name="Straight Arrow Connector 20">
              <a:extLst>
                <a:ext uri="{FF2B5EF4-FFF2-40B4-BE49-F238E27FC236}">
                  <a16:creationId xmlns:a16="http://schemas.microsoft.com/office/drawing/2014/main" id="{81E1BDAB-A921-039D-C215-93A0D601E1B2}"/>
                </a:ext>
              </a:extLst>
            </p:cNvPr>
            <p:cNvCxnSpPr>
              <a:cxnSpLocks/>
            </p:cNvCxnSpPr>
            <p:nvPr/>
          </p:nvCxnSpPr>
          <p:spPr bwMode="auto">
            <a:xfrm flipH="1">
              <a:off x="5949108" y="5570862"/>
              <a:ext cx="482906" cy="0"/>
            </a:xfrm>
            <a:prstGeom prst="straightConnector1">
              <a:avLst/>
            </a:prstGeom>
            <a:solidFill>
              <a:srgbClr val="FFFFFF"/>
            </a:solidFill>
            <a:ln>
              <a:solidFill>
                <a:schemeClr val="tx1"/>
              </a:solidFill>
              <a:tailEnd type="triangle"/>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grpSp>
      <p:grpSp>
        <p:nvGrpSpPr>
          <p:cNvPr id="23" name="Group 22">
            <a:extLst>
              <a:ext uri="{FF2B5EF4-FFF2-40B4-BE49-F238E27FC236}">
                <a16:creationId xmlns:a16="http://schemas.microsoft.com/office/drawing/2014/main" id="{E1707533-520D-20E4-3897-6559A5148D11}"/>
              </a:ext>
            </a:extLst>
          </p:cNvPr>
          <p:cNvGrpSpPr/>
          <p:nvPr/>
        </p:nvGrpSpPr>
        <p:grpSpPr>
          <a:xfrm rot="19475668">
            <a:off x="8203145" y="2341019"/>
            <a:ext cx="1153997" cy="114371"/>
            <a:chOff x="5949108" y="5451513"/>
            <a:chExt cx="539033" cy="119349"/>
          </a:xfrm>
        </p:grpSpPr>
        <p:cxnSp>
          <p:nvCxnSpPr>
            <p:cNvPr id="24" name="Straight Arrow Connector 23">
              <a:extLst>
                <a:ext uri="{FF2B5EF4-FFF2-40B4-BE49-F238E27FC236}">
                  <a16:creationId xmlns:a16="http://schemas.microsoft.com/office/drawing/2014/main" id="{E99BDAB9-6292-0C15-2909-A2D8294CF407}"/>
                </a:ext>
              </a:extLst>
            </p:cNvPr>
            <p:cNvCxnSpPr/>
            <p:nvPr/>
          </p:nvCxnSpPr>
          <p:spPr bwMode="auto">
            <a:xfrm>
              <a:off x="5949108" y="5451513"/>
              <a:ext cx="539033" cy="0"/>
            </a:xfrm>
            <a:prstGeom prst="straightConnector1">
              <a:avLst/>
            </a:prstGeom>
            <a:solidFill>
              <a:srgbClr val="FFFFFF"/>
            </a:solidFill>
            <a:ln>
              <a:solidFill>
                <a:schemeClr val="tx1"/>
              </a:solidFill>
              <a:tailEnd type="triangle"/>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25" name="Straight Arrow Connector 24">
              <a:extLst>
                <a:ext uri="{FF2B5EF4-FFF2-40B4-BE49-F238E27FC236}">
                  <a16:creationId xmlns:a16="http://schemas.microsoft.com/office/drawing/2014/main" id="{FEF197ED-74E0-5B81-F917-6109D331542B}"/>
                </a:ext>
              </a:extLst>
            </p:cNvPr>
            <p:cNvCxnSpPr>
              <a:cxnSpLocks/>
            </p:cNvCxnSpPr>
            <p:nvPr/>
          </p:nvCxnSpPr>
          <p:spPr bwMode="auto">
            <a:xfrm flipH="1">
              <a:off x="5949108" y="5570862"/>
              <a:ext cx="482906" cy="0"/>
            </a:xfrm>
            <a:prstGeom prst="straightConnector1">
              <a:avLst/>
            </a:prstGeom>
            <a:solidFill>
              <a:srgbClr val="FFFFFF"/>
            </a:solidFill>
            <a:ln>
              <a:solidFill>
                <a:schemeClr val="tx1"/>
              </a:solidFill>
              <a:tailEnd type="triangle"/>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grpSp>
      <p:pic>
        <p:nvPicPr>
          <p:cNvPr id="3" name="Picture 1">
            <a:extLst>
              <a:ext uri="{FF2B5EF4-FFF2-40B4-BE49-F238E27FC236}">
                <a16:creationId xmlns:a16="http://schemas.microsoft.com/office/drawing/2014/main" id="{D6472047-4F73-FBCB-7779-92AA8D99AD70}"/>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170476"/>
            <a:ext cx="1300458" cy="6875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a:tailEnd/>
              </a14:hiddenLine>
            </a:ext>
          </a:extLst>
        </p:spPr>
      </p:pic>
      <p:sp>
        <p:nvSpPr>
          <p:cNvPr id="7" name="Freeform 6">
            <a:extLst>
              <a:ext uri="{FF2B5EF4-FFF2-40B4-BE49-F238E27FC236}">
                <a16:creationId xmlns:a16="http://schemas.microsoft.com/office/drawing/2014/main" id="{5A1FEBD3-E17F-2FDE-F5F0-4C02C57E156C}"/>
              </a:ext>
            </a:extLst>
          </p:cNvPr>
          <p:cNvSpPr/>
          <p:nvPr/>
        </p:nvSpPr>
        <p:spPr bwMode="auto">
          <a:xfrm>
            <a:off x="7100765" y="527665"/>
            <a:ext cx="493531" cy="827409"/>
          </a:xfrm>
          <a:custGeom>
            <a:avLst/>
            <a:gdLst>
              <a:gd name="connsiteX0" fmla="*/ 493531 w 493531"/>
              <a:gd name="connsiteY0" fmla="*/ 684190 h 827409"/>
              <a:gd name="connsiteX1" fmla="*/ 30823 w 493531"/>
              <a:gd name="connsiteY1" fmla="*/ 1144 h 827409"/>
              <a:gd name="connsiteX2" fmla="*/ 41840 w 493531"/>
              <a:gd name="connsiteY2" fmla="*/ 827409 h 827409"/>
              <a:gd name="connsiteX3" fmla="*/ 41840 w 493531"/>
              <a:gd name="connsiteY3" fmla="*/ 827409 h 827409"/>
            </a:gdLst>
            <a:ahLst/>
            <a:cxnLst>
              <a:cxn ang="0">
                <a:pos x="connsiteX0" y="connsiteY0"/>
              </a:cxn>
              <a:cxn ang="0">
                <a:pos x="connsiteX1" y="connsiteY1"/>
              </a:cxn>
              <a:cxn ang="0">
                <a:pos x="connsiteX2" y="connsiteY2"/>
              </a:cxn>
              <a:cxn ang="0">
                <a:pos x="connsiteX3" y="connsiteY3"/>
              </a:cxn>
            </a:cxnLst>
            <a:rect l="l" t="t" r="r" b="b"/>
            <a:pathLst>
              <a:path w="493531" h="827409">
                <a:moveTo>
                  <a:pt x="493531" y="684190"/>
                </a:moveTo>
                <a:cubicBezTo>
                  <a:pt x="299818" y="330732"/>
                  <a:pt x="106105" y="-22726"/>
                  <a:pt x="30823" y="1144"/>
                </a:cubicBezTo>
                <a:cubicBezTo>
                  <a:pt x="-44459" y="25014"/>
                  <a:pt x="41840" y="827409"/>
                  <a:pt x="41840" y="827409"/>
                </a:cubicBezTo>
                <a:lnTo>
                  <a:pt x="41840" y="827409"/>
                </a:lnTo>
              </a:path>
            </a:pathLst>
          </a:custGeom>
          <a:ln>
            <a:headEnd type="none" w="med" len="med"/>
            <a:tailEnd type="triangle" w="med" len="med"/>
          </a:ln>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style>
          <a:lnRef idx="1">
            <a:schemeClr val="dk1"/>
          </a:lnRef>
          <a:fillRef idx="0">
            <a:schemeClr val="dk1"/>
          </a:fillRef>
          <a:effectRef idx="0">
            <a:schemeClr val="dk1"/>
          </a:effectRef>
          <a:fontRef idx="minor">
            <a:schemeClr val="tx1"/>
          </a:fontRef>
        </p:style>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Optima" charset="0"/>
              <a:ea typeface="ヒラギノ角ゴ ProN W3" charset="0"/>
              <a:cs typeface="ヒラギノ角ゴ ProN W3" charset="0"/>
              <a:sym typeface="Optima" charset="0"/>
            </a:endParaRPr>
          </a:p>
        </p:txBody>
      </p:sp>
      <p:sp>
        <p:nvSpPr>
          <p:cNvPr id="10" name="TextBox 9">
            <a:extLst>
              <a:ext uri="{FF2B5EF4-FFF2-40B4-BE49-F238E27FC236}">
                <a16:creationId xmlns:a16="http://schemas.microsoft.com/office/drawing/2014/main" id="{35CBD558-9D5C-022A-DDF9-F53B6A306B4E}"/>
              </a:ext>
            </a:extLst>
          </p:cNvPr>
          <p:cNvSpPr txBox="1"/>
          <p:nvPr/>
        </p:nvSpPr>
        <p:spPr>
          <a:xfrm>
            <a:off x="6096000" y="0"/>
            <a:ext cx="1498296" cy="646331"/>
          </a:xfrm>
          <a:prstGeom prst="rect">
            <a:avLst/>
          </a:prstGeom>
          <a:noFill/>
        </p:spPr>
        <p:txBody>
          <a:bodyPr wrap="square" rtlCol="0">
            <a:spAutoFit/>
          </a:bodyPr>
          <a:lstStyle/>
          <a:p>
            <a:r>
              <a:rPr lang="en-US" dirty="0">
                <a:latin typeface="Optima" panose="02000503060000020004" pitchFamily="2" charset="0"/>
              </a:rPr>
              <a:t>Making more twinkies</a:t>
            </a:r>
          </a:p>
        </p:txBody>
      </p:sp>
      <p:cxnSp>
        <p:nvCxnSpPr>
          <p:cNvPr id="14" name="Straight Arrow Connector 13">
            <a:extLst>
              <a:ext uri="{FF2B5EF4-FFF2-40B4-BE49-F238E27FC236}">
                <a16:creationId xmlns:a16="http://schemas.microsoft.com/office/drawing/2014/main" id="{45AC6A3B-C167-44DB-1549-E3D9EA20CB60}"/>
              </a:ext>
            </a:extLst>
          </p:cNvPr>
          <p:cNvCxnSpPr/>
          <p:nvPr/>
        </p:nvCxnSpPr>
        <p:spPr bwMode="auto">
          <a:xfrm>
            <a:off x="10326477" y="3624967"/>
            <a:ext cx="484742" cy="638561"/>
          </a:xfrm>
          <a:prstGeom prst="straightConnector1">
            <a:avLst/>
          </a:prstGeom>
          <a:solidFill>
            <a:srgbClr val="FFFFFF"/>
          </a:solidFill>
          <a:ln>
            <a:solidFill>
              <a:schemeClr val="tx1"/>
            </a:solidFill>
            <a:tailEnd type="triangle"/>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15" name="TextBox 14">
            <a:extLst>
              <a:ext uri="{FF2B5EF4-FFF2-40B4-BE49-F238E27FC236}">
                <a16:creationId xmlns:a16="http://schemas.microsoft.com/office/drawing/2014/main" id="{0B933A80-F7AE-E801-5988-C8A9A3C00543}"/>
              </a:ext>
            </a:extLst>
          </p:cNvPr>
          <p:cNvSpPr txBox="1"/>
          <p:nvPr/>
        </p:nvSpPr>
        <p:spPr>
          <a:xfrm>
            <a:off x="10658026" y="4263528"/>
            <a:ext cx="1706571" cy="369332"/>
          </a:xfrm>
          <a:prstGeom prst="rect">
            <a:avLst/>
          </a:prstGeom>
          <a:noFill/>
        </p:spPr>
        <p:txBody>
          <a:bodyPr wrap="square" rtlCol="0">
            <a:spAutoFit/>
          </a:bodyPr>
          <a:lstStyle/>
          <a:p>
            <a:r>
              <a:rPr lang="en-US" dirty="0">
                <a:latin typeface="Optima" panose="02000503060000020004" pitchFamily="2" charset="0"/>
              </a:rPr>
              <a:t>Eating twinkies</a:t>
            </a:r>
          </a:p>
        </p:txBody>
      </p:sp>
      <p:sp>
        <p:nvSpPr>
          <p:cNvPr id="12" name="Oval 11">
            <a:extLst>
              <a:ext uri="{FF2B5EF4-FFF2-40B4-BE49-F238E27FC236}">
                <a16:creationId xmlns:a16="http://schemas.microsoft.com/office/drawing/2014/main" id="{FBF04E0E-31E8-3CE8-CF5C-9F5B541481CD}"/>
              </a:ext>
            </a:extLst>
          </p:cNvPr>
          <p:cNvSpPr/>
          <p:nvPr/>
        </p:nvSpPr>
        <p:spPr bwMode="auto">
          <a:xfrm>
            <a:off x="1247053" y="1289390"/>
            <a:ext cx="1555214" cy="881349"/>
          </a:xfrm>
          <a:prstGeom prst="ellipse">
            <a:avLst/>
          </a:prstGeom>
          <a:solidFill>
            <a:srgbClr val="FFFFFF"/>
          </a:solid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dirty="0">
                <a:ln>
                  <a:noFill/>
                </a:ln>
                <a:solidFill>
                  <a:srgbClr val="000000"/>
                </a:solidFill>
                <a:effectLst/>
                <a:latin typeface="Optima" charset="0"/>
                <a:ea typeface="ヒラギノ角ゴ ProN W3" charset="0"/>
                <a:cs typeface="ヒラギノ角ゴ ProN W3" charset="0"/>
                <a:sym typeface="Optima" charset="0"/>
              </a:rPr>
              <a:t>Store</a:t>
            </a:r>
          </a:p>
        </p:txBody>
      </p:sp>
      <p:sp>
        <p:nvSpPr>
          <p:cNvPr id="26" name="Oval 25">
            <a:extLst>
              <a:ext uri="{FF2B5EF4-FFF2-40B4-BE49-F238E27FC236}">
                <a16:creationId xmlns:a16="http://schemas.microsoft.com/office/drawing/2014/main" id="{9B22B55D-B73B-EEB3-A459-3CFEBB8AD4CE}"/>
              </a:ext>
            </a:extLst>
          </p:cNvPr>
          <p:cNvSpPr/>
          <p:nvPr/>
        </p:nvSpPr>
        <p:spPr bwMode="auto">
          <a:xfrm>
            <a:off x="3427598" y="1278374"/>
            <a:ext cx="1555214" cy="881349"/>
          </a:xfrm>
          <a:prstGeom prst="ellipse">
            <a:avLst/>
          </a:prstGeom>
          <a:solidFill>
            <a:srgbClr val="FFFFFF"/>
          </a:solid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dirty="0">
                <a:ln>
                  <a:noFill/>
                </a:ln>
                <a:solidFill>
                  <a:srgbClr val="000000"/>
                </a:solidFill>
                <a:effectLst/>
                <a:latin typeface="Optima" charset="0"/>
                <a:ea typeface="ヒラギノ角ゴ ProN W3" charset="0"/>
                <a:cs typeface="ヒラギノ角ゴ ProN W3" charset="0"/>
                <a:sym typeface="Optima" charset="0"/>
              </a:rPr>
              <a:t>Adult</a:t>
            </a:r>
          </a:p>
        </p:txBody>
      </p:sp>
      <p:sp>
        <p:nvSpPr>
          <p:cNvPr id="27" name="Oval 26">
            <a:extLst>
              <a:ext uri="{FF2B5EF4-FFF2-40B4-BE49-F238E27FC236}">
                <a16:creationId xmlns:a16="http://schemas.microsoft.com/office/drawing/2014/main" id="{9E6D4558-9BD8-7DCC-BEEC-615DE16FAA85}"/>
              </a:ext>
            </a:extLst>
          </p:cNvPr>
          <p:cNvSpPr/>
          <p:nvPr/>
        </p:nvSpPr>
        <p:spPr bwMode="auto">
          <a:xfrm>
            <a:off x="3427598" y="2705473"/>
            <a:ext cx="1555214" cy="881349"/>
          </a:xfrm>
          <a:prstGeom prst="ellipse">
            <a:avLst/>
          </a:prstGeom>
          <a:solidFill>
            <a:srgbClr val="FFFFFF"/>
          </a:solid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dirty="0">
                <a:ln>
                  <a:noFill/>
                </a:ln>
                <a:solidFill>
                  <a:srgbClr val="000000"/>
                </a:solidFill>
                <a:effectLst/>
                <a:latin typeface="Optima" charset="0"/>
                <a:ea typeface="ヒラギノ角ゴ ProN W3" charset="0"/>
                <a:cs typeface="ヒラギノ角ゴ ProN W3" charset="0"/>
                <a:sym typeface="Optima" charset="0"/>
              </a:rPr>
              <a:t>Child</a:t>
            </a:r>
          </a:p>
        </p:txBody>
      </p:sp>
      <p:sp>
        <p:nvSpPr>
          <p:cNvPr id="28" name="Oval 27">
            <a:extLst>
              <a:ext uri="{FF2B5EF4-FFF2-40B4-BE49-F238E27FC236}">
                <a16:creationId xmlns:a16="http://schemas.microsoft.com/office/drawing/2014/main" id="{88A54DFD-F0BD-37A2-03E2-E4588F19766F}"/>
              </a:ext>
            </a:extLst>
          </p:cNvPr>
          <p:cNvSpPr/>
          <p:nvPr/>
        </p:nvSpPr>
        <p:spPr bwMode="auto">
          <a:xfrm>
            <a:off x="1247053" y="2705474"/>
            <a:ext cx="1555214" cy="881349"/>
          </a:xfrm>
          <a:prstGeom prst="ellipse">
            <a:avLst/>
          </a:prstGeom>
          <a:solidFill>
            <a:srgbClr val="FFFFFF"/>
          </a:solid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dirty="0">
                <a:ln>
                  <a:noFill/>
                </a:ln>
                <a:solidFill>
                  <a:srgbClr val="000000"/>
                </a:solidFill>
                <a:effectLst/>
                <a:latin typeface="Optima" charset="0"/>
                <a:ea typeface="ヒラギノ角ゴ ProN W3" charset="0"/>
                <a:cs typeface="ヒラギノ角ゴ ProN W3" charset="0"/>
                <a:sym typeface="Optima" charset="0"/>
              </a:rPr>
              <a:t>Thief</a:t>
            </a:r>
          </a:p>
        </p:txBody>
      </p:sp>
      <p:cxnSp>
        <p:nvCxnSpPr>
          <p:cNvPr id="29" name="Straight Arrow Connector 28">
            <a:extLst>
              <a:ext uri="{FF2B5EF4-FFF2-40B4-BE49-F238E27FC236}">
                <a16:creationId xmlns:a16="http://schemas.microsoft.com/office/drawing/2014/main" id="{B5FEB711-DA65-45AB-5D66-E570BCB1CE2F}"/>
              </a:ext>
            </a:extLst>
          </p:cNvPr>
          <p:cNvCxnSpPr/>
          <p:nvPr/>
        </p:nvCxnSpPr>
        <p:spPr bwMode="auto">
          <a:xfrm>
            <a:off x="2855514" y="1603369"/>
            <a:ext cx="539033" cy="0"/>
          </a:xfrm>
          <a:prstGeom prst="straightConnector1">
            <a:avLst/>
          </a:prstGeom>
          <a:solidFill>
            <a:srgbClr val="FFFFFF"/>
          </a:solidFill>
          <a:ln>
            <a:solidFill>
              <a:schemeClr val="tx1"/>
            </a:solidFill>
            <a:tailEnd type="triangle"/>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30" name="Straight Arrow Connector 29">
            <a:extLst>
              <a:ext uri="{FF2B5EF4-FFF2-40B4-BE49-F238E27FC236}">
                <a16:creationId xmlns:a16="http://schemas.microsoft.com/office/drawing/2014/main" id="{2F6E7C7B-E34F-90D7-A02D-3B3437BF4258}"/>
              </a:ext>
            </a:extLst>
          </p:cNvPr>
          <p:cNvCxnSpPr>
            <a:cxnSpLocks/>
          </p:cNvCxnSpPr>
          <p:nvPr/>
        </p:nvCxnSpPr>
        <p:spPr bwMode="auto">
          <a:xfrm flipH="1">
            <a:off x="2855514" y="1722718"/>
            <a:ext cx="482906" cy="0"/>
          </a:xfrm>
          <a:prstGeom prst="straightConnector1">
            <a:avLst/>
          </a:prstGeom>
          <a:solidFill>
            <a:srgbClr val="FFFFFF"/>
          </a:solidFill>
          <a:ln>
            <a:solidFill>
              <a:schemeClr val="tx1"/>
            </a:solidFill>
            <a:tailEnd type="triangle"/>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31" name="Straight Arrow Connector 30">
            <a:extLst>
              <a:ext uri="{FF2B5EF4-FFF2-40B4-BE49-F238E27FC236}">
                <a16:creationId xmlns:a16="http://schemas.microsoft.com/office/drawing/2014/main" id="{3142A65B-F1D4-4DBF-8ACA-30CA442C9BD7}"/>
              </a:ext>
            </a:extLst>
          </p:cNvPr>
          <p:cNvCxnSpPr>
            <a:cxnSpLocks/>
          </p:cNvCxnSpPr>
          <p:nvPr/>
        </p:nvCxnSpPr>
        <p:spPr bwMode="auto">
          <a:xfrm>
            <a:off x="4267509" y="2181756"/>
            <a:ext cx="0" cy="534734"/>
          </a:xfrm>
          <a:prstGeom prst="straightConnector1">
            <a:avLst/>
          </a:prstGeom>
          <a:solidFill>
            <a:srgbClr val="FFFFFF"/>
          </a:solidFill>
          <a:ln>
            <a:solidFill>
              <a:schemeClr val="tx1"/>
            </a:solidFill>
            <a:tailEnd type="triangle"/>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32" name="Straight Arrow Connector 31">
            <a:extLst>
              <a:ext uri="{FF2B5EF4-FFF2-40B4-BE49-F238E27FC236}">
                <a16:creationId xmlns:a16="http://schemas.microsoft.com/office/drawing/2014/main" id="{3F6A094E-8BBD-C14E-B30E-8AF9A6B21E1A}"/>
              </a:ext>
            </a:extLst>
          </p:cNvPr>
          <p:cNvCxnSpPr>
            <a:cxnSpLocks/>
          </p:cNvCxnSpPr>
          <p:nvPr/>
        </p:nvCxnSpPr>
        <p:spPr bwMode="auto">
          <a:xfrm flipV="1">
            <a:off x="4177539" y="2170739"/>
            <a:ext cx="0" cy="534734"/>
          </a:xfrm>
          <a:prstGeom prst="straightConnector1">
            <a:avLst/>
          </a:prstGeom>
          <a:solidFill>
            <a:srgbClr val="FFFFFF"/>
          </a:solidFill>
          <a:ln>
            <a:solidFill>
              <a:schemeClr val="tx1"/>
            </a:solidFill>
            <a:tailEnd type="triangle"/>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33" name="Straight Arrow Connector 32">
            <a:extLst>
              <a:ext uri="{FF2B5EF4-FFF2-40B4-BE49-F238E27FC236}">
                <a16:creationId xmlns:a16="http://schemas.microsoft.com/office/drawing/2014/main" id="{AA919612-89CC-DC7E-5D90-E413D96F9C5D}"/>
              </a:ext>
            </a:extLst>
          </p:cNvPr>
          <p:cNvCxnSpPr>
            <a:cxnSpLocks/>
          </p:cNvCxnSpPr>
          <p:nvPr/>
        </p:nvCxnSpPr>
        <p:spPr bwMode="auto">
          <a:xfrm flipH="1">
            <a:off x="2855514" y="3121861"/>
            <a:ext cx="539033" cy="0"/>
          </a:xfrm>
          <a:prstGeom prst="straightConnector1">
            <a:avLst/>
          </a:prstGeom>
          <a:solidFill>
            <a:srgbClr val="FFFFFF"/>
          </a:solidFill>
          <a:ln>
            <a:solidFill>
              <a:schemeClr val="tx1"/>
            </a:solidFill>
            <a:tailEnd type="triangle"/>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34" name="Straight Arrow Connector 33">
            <a:extLst>
              <a:ext uri="{FF2B5EF4-FFF2-40B4-BE49-F238E27FC236}">
                <a16:creationId xmlns:a16="http://schemas.microsoft.com/office/drawing/2014/main" id="{632C0CD6-BB68-06B2-F39E-86CEDF96E5E9}"/>
              </a:ext>
            </a:extLst>
          </p:cNvPr>
          <p:cNvCxnSpPr>
            <a:cxnSpLocks/>
          </p:cNvCxnSpPr>
          <p:nvPr/>
        </p:nvCxnSpPr>
        <p:spPr bwMode="auto">
          <a:xfrm>
            <a:off x="2855514" y="3241210"/>
            <a:ext cx="482906" cy="0"/>
          </a:xfrm>
          <a:prstGeom prst="straightConnector1">
            <a:avLst/>
          </a:prstGeom>
          <a:solidFill>
            <a:srgbClr val="FFFFFF"/>
          </a:solidFill>
          <a:ln>
            <a:solidFill>
              <a:schemeClr val="tx1"/>
            </a:solidFill>
            <a:tailEnd type="triangle"/>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35" name="Straight Arrow Connector 34">
            <a:extLst>
              <a:ext uri="{FF2B5EF4-FFF2-40B4-BE49-F238E27FC236}">
                <a16:creationId xmlns:a16="http://schemas.microsoft.com/office/drawing/2014/main" id="{E28625C0-4714-CD7D-923F-132540EC3353}"/>
              </a:ext>
            </a:extLst>
          </p:cNvPr>
          <p:cNvCxnSpPr>
            <a:cxnSpLocks/>
          </p:cNvCxnSpPr>
          <p:nvPr/>
        </p:nvCxnSpPr>
        <p:spPr bwMode="auto">
          <a:xfrm flipV="1">
            <a:off x="2084333" y="2170739"/>
            <a:ext cx="0" cy="534734"/>
          </a:xfrm>
          <a:prstGeom prst="straightConnector1">
            <a:avLst/>
          </a:prstGeom>
          <a:solidFill>
            <a:srgbClr val="FFFFFF"/>
          </a:solidFill>
          <a:ln>
            <a:solidFill>
              <a:schemeClr val="tx1"/>
            </a:solidFill>
            <a:tailEnd type="triangle"/>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36" name="Straight Arrow Connector 35">
            <a:extLst>
              <a:ext uri="{FF2B5EF4-FFF2-40B4-BE49-F238E27FC236}">
                <a16:creationId xmlns:a16="http://schemas.microsoft.com/office/drawing/2014/main" id="{8543BF40-D212-E17F-CCF5-859973E30604}"/>
              </a:ext>
            </a:extLst>
          </p:cNvPr>
          <p:cNvCxnSpPr>
            <a:cxnSpLocks/>
          </p:cNvCxnSpPr>
          <p:nvPr/>
        </p:nvCxnSpPr>
        <p:spPr bwMode="auto">
          <a:xfrm>
            <a:off x="1994363" y="2159722"/>
            <a:ext cx="0" cy="534734"/>
          </a:xfrm>
          <a:prstGeom prst="straightConnector1">
            <a:avLst/>
          </a:prstGeom>
          <a:solidFill>
            <a:srgbClr val="FFFFFF"/>
          </a:solidFill>
          <a:ln>
            <a:solidFill>
              <a:schemeClr val="tx1"/>
            </a:solidFill>
            <a:tailEnd type="triangle"/>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grpSp>
        <p:nvGrpSpPr>
          <p:cNvPr id="37" name="Group 36">
            <a:extLst>
              <a:ext uri="{FF2B5EF4-FFF2-40B4-BE49-F238E27FC236}">
                <a16:creationId xmlns:a16="http://schemas.microsoft.com/office/drawing/2014/main" id="{5DDF1F72-8229-EC5E-7743-C396917D1E94}"/>
              </a:ext>
            </a:extLst>
          </p:cNvPr>
          <p:cNvGrpSpPr/>
          <p:nvPr/>
        </p:nvGrpSpPr>
        <p:grpSpPr>
          <a:xfrm rot="2541107">
            <a:off x="2597606" y="2339690"/>
            <a:ext cx="1153997" cy="114371"/>
            <a:chOff x="5949108" y="5451513"/>
            <a:chExt cx="539033" cy="119349"/>
          </a:xfrm>
        </p:grpSpPr>
        <p:cxnSp>
          <p:nvCxnSpPr>
            <p:cNvPr id="38" name="Straight Arrow Connector 37">
              <a:extLst>
                <a:ext uri="{FF2B5EF4-FFF2-40B4-BE49-F238E27FC236}">
                  <a16:creationId xmlns:a16="http://schemas.microsoft.com/office/drawing/2014/main" id="{41014136-A38B-F7E3-6C32-B41A1A1695AF}"/>
                </a:ext>
              </a:extLst>
            </p:cNvPr>
            <p:cNvCxnSpPr/>
            <p:nvPr/>
          </p:nvCxnSpPr>
          <p:spPr bwMode="auto">
            <a:xfrm>
              <a:off x="5949108" y="5451513"/>
              <a:ext cx="539033" cy="0"/>
            </a:xfrm>
            <a:prstGeom prst="straightConnector1">
              <a:avLst/>
            </a:prstGeom>
            <a:solidFill>
              <a:srgbClr val="FFFFFF"/>
            </a:solidFill>
            <a:ln>
              <a:solidFill>
                <a:schemeClr val="tx1"/>
              </a:solidFill>
              <a:tailEnd type="triangle"/>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39" name="Straight Arrow Connector 38">
              <a:extLst>
                <a:ext uri="{FF2B5EF4-FFF2-40B4-BE49-F238E27FC236}">
                  <a16:creationId xmlns:a16="http://schemas.microsoft.com/office/drawing/2014/main" id="{7830A58B-F602-BC87-F50F-B1D1963D7346}"/>
                </a:ext>
              </a:extLst>
            </p:cNvPr>
            <p:cNvCxnSpPr>
              <a:cxnSpLocks/>
            </p:cNvCxnSpPr>
            <p:nvPr/>
          </p:nvCxnSpPr>
          <p:spPr bwMode="auto">
            <a:xfrm flipH="1">
              <a:off x="5949108" y="5570862"/>
              <a:ext cx="482906" cy="0"/>
            </a:xfrm>
            <a:prstGeom prst="straightConnector1">
              <a:avLst/>
            </a:prstGeom>
            <a:solidFill>
              <a:srgbClr val="FFFFFF"/>
            </a:solidFill>
            <a:ln>
              <a:solidFill>
                <a:schemeClr val="tx1"/>
              </a:solidFill>
              <a:tailEnd type="triangle"/>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grpSp>
      <p:grpSp>
        <p:nvGrpSpPr>
          <p:cNvPr id="40" name="Group 39">
            <a:extLst>
              <a:ext uri="{FF2B5EF4-FFF2-40B4-BE49-F238E27FC236}">
                <a16:creationId xmlns:a16="http://schemas.microsoft.com/office/drawing/2014/main" id="{443E6934-E5EE-A17F-8CB3-D9A141708106}"/>
              </a:ext>
            </a:extLst>
          </p:cNvPr>
          <p:cNvGrpSpPr/>
          <p:nvPr/>
        </p:nvGrpSpPr>
        <p:grpSpPr>
          <a:xfrm rot="19475668">
            <a:off x="2560982" y="2302874"/>
            <a:ext cx="1153997" cy="114371"/>
            <a:chOff x="5949108" y="5451513"/>
            <a:chExt cx="539033" cy="119349"/>
          </a:xfrm>
        </p:grpSpPr>
        <p:cxnSp>
          <p:nvCxnSpPr>
            <p:cNvPr id="41" name="Straight Arrow Connector 40">
              <a:extLst>
                <a:ext uri="{FF2B5EF4-FFF2-40B4-BE49-F238E27FC236}">
                  <a16:creationId xmlns:a16="http://schemas.microsoft.com/office/drawing/2014/main" id="{C8296078-8073-1B96-68F6-28DED5AC9D7C}"/>
                </a:ext>
              </a:extLst>
            </p:cNvPr>
            <p:cNvCxnSpPr/>
            <p:nvPr/>
          </p:nvCxnSpPr>
          <p:spPr bwMode="auto">
            <a:xfrm>
              <a:off x="5949108" y="5451513"/>
              <a:ext cx="539033" cy="0"/>
            </a:xfrm>
            <a:prstGeom prst="straightConnector1">
              <a:avLst/>
            </a:prstGeom>
            <a:solidFill>
              <a:srgbClr val="FFFFFF"/>
            </a:solidFill>
            <a:ln>
              <a:solidFill>
                <a:schemeClr val="tx1"/>
              </a:solidFill>
              <a:tailEnd type="triangle"/>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42" name="Straight Arrow Connector 41">
              <a:extLst>
                <a:ext uri="{FF2B5EF4-FFF2-40B4-BE49-F238E27FC236}">
                  <a16:creationId xmlns:a16="http://schemas.microsoft.com/office/drawing/2014/main" id="{DB8F419C-3F31-DF5D-C892-9E142E2309A3}"/>
                </a:ext>
              </a:extLst>
            </p:cNvPr>
            <p:cNvCxnSpPr>
              <a:cxnSpLocks/>
            </p:cNvCxnSpPr>
            <p:nvPr/>
          </p:nvCxnSpPr>
          <p:spPr bwMode="auto">
            <a:xfrm flipH="1">
              <a:off x="5949108" y="5570862"/>
              <a:ext cx="482906" cy="0"/>
            </a:xfrm>
            <a:prstGeom prst="straightConnector1">
              <a:avLst/>
            </a:prstGeom>
            <a:solidFill>
              <a:srgbClr val="FFFFFF"/>
            </a:solidFill>
            <a:ln>
              <a:solidFill>
                <a:schemeClr val="tx1"/>
              </a:solidFill>
              <a:tailEnd type="triangle"/>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grpSp>
      <p:sp>
        <p:nvSpPr>
          <p:cNvPr id="43" name="TextBox 42">
            <a:extLst>
              <a:ext uri="{FF2B5EF4-FFF2-40B4-BE49-F238E27FC236}">
                <a16:creationId xmlns:a16="http://schemas.microsoft.com/office/drawing/2014/main" id="{93AEA853-0CB0-A770-6DEB-F68917B733C8}"/>
              </a:ext>
            </a:extLst>
          </p:cNvPr>
          <p:cNvSpPr txBox="1"/>
          <p:nvPr/>
        </p:nvSpPr>
        <p:spPr>
          <a:xfrm>
            <a:off x="1211466" y="29387"/>
            <a:ext cx="3892932" cy="1200329"/>
          </a:xfrm>
          <a:prstGeom prst="rect">
            <a:avLst/>
          </a:prstGeom>
          <a:noFill/>
        </p:spPr>
        <p:txBody>
          <a:bodyPr wrap="square" rtlCol="0">
            <a:spAutoFit/>
          </a:bodyPr>
          <a:lstStyle/>
          <a:p>
            <a:r>
              <a:rPr lang="en-US" sz="2400" b="1" dirty="0">
                <a:latin typeface="Optima" panose="02000503060000020004" pitchFamily="2" charset="0"/>
              </a:rPr>
              <a:t>Trait only, </a:t>
            </a:r>
            <a:r>
              <a:rPr lang="en-US" sz="2400" dirty="0">
                <a:latin typeface="Optima" panose="02000503060000020004" pitchFamily="2" charset="0"/>
              </a:rPr>
              <a:t>assumes zero differential effect on birth or death</a:t>
            </a:r>
          </a:p>
        </p:txBody>
      </p:sp>
      <p:sp>
        <p:nvSpPr>
          <p:cNvPr id="44" name="TextBox 43">
            <a:extLst>
              <a:ext uri="{FF2B5EF4-FFF2-40B4-BE49-F238E27FC236}">
                <a16:creationId xmlns:a16="http://schemas.microsoft.com/office/drawing/2014/main" id="{256F7C58-21EC-2251-072F-B23D5C67EE60}"/>
              </a:ext>
            </a:extLst>
          </p:cNvPr>
          <p:cNvSpPr txBox="1"/>
          <p:nvPr/>
        </p:nvSpPr>
        <p:spPr>
          <a:xfrm>
            <a:off x="7552867" y="165134"/>
            <a:ext cx="4318764" cy="461665"/>
          </a:xfrm>
          <a:prstGeom prst="rect">
            <a:avLst/>
          </a:prstGeom>
          <a:noFill/>
        </p:spPr>
        <p:txBody>
          <a:bodyPr wrap="square" rtlCol="0">
            <a:spAutoFit/>
          </a:bodyPr>
          <a:lstStyle/>
          <a:p>
            <a:r>
              <a:rPr lang="en-US" sz="2400" b="1" dirty="0">
                <a:latin typeface="Optima" panose="02000503060000020004" pitchFamily="2" charset="0"/>
              </a:rPr>
              <a:t>Trait plus birth-death model</a:t>
            </a:r>
            <a:endParaRPr lang="en-US" sz="2400" dirty="0">
              <a:latin typeface="Optima" panose="02000503060000020004" pitchFamily="2" charset="0"/>
            </a:endParaRPr>
          </a:p>
        </p:txBody>
      </p:sp>
    </p:spTree>
    <p:extLst>
      <p:ext uri="{BB962C8B-B14F-4D97-AF65-F5344CB8AC3E}">
        <p14:creationId xmlns:p14="http://schemas.microsoft.com/office/powerpoint/2010/main" val="2110218767"/>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969AF4-993A-636D-FDE9-FC64E7343FF5}"/>
            </a:ext>
          </a:extLst>
        </p:cNvPr>
        <p:cNvGrpSpPr/>
        <p:nvPr/>
      </p:nvGrpSpPr>
      <p:grpSpPr>
        <a:xfrm>
          <a:off x="0" y="0"/>
          <a:ext cx="0" cy="0"/>
          <a:chOff x="0" y="0"/>
          <a:chExt cx="0" cy="0"/>
        </a:xfrm>
      </p:grpSpPr>
      <p:sp>
        <p:nvSpPr>
          <p:cNvPr id="2" name="Oval 1">
            <a:extLst>
              <a:ext uri="{FF2B5EF4-FFF2-40B4-BE49-F238E27FC236}">
                <a16:creationId xmlns:a16="http://schemas.microsoft.com/office/drawing/2014/main" id="{29211BE6-AB99-128E-7139-CD67F0379ABC}"/>
              </a:ext>
            </a:extLst>
          </p:cNvPr>
          <p:cNvSpPr/>
          <p:nvPr/>
        </p:nvSpPr>
        <p:spPr bwMode="auto">
          <a:xfrm>
            <a:off x="6889216" y="1327535"/>
            <a:ext cx="1555214" cy="881349"/>
          </a:xfrm>
          <a:prstGeom prst="ellipse">
            <a:avLst/>
          </a:prstGeom>
          <a:solidFill>
            <a:srgbClr val="FFFFFF"/>
          </a:solid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dirty="0">
                <a:ln>
                  <a:noFill/>
                </a:ln>
                <a:solidFill>
                  <a:srgbClr val="000000"/>
                </a:solidFill>
                <a:effectLst/>
                <a:latin typeface="Optima" charset="0"/>
                <a:ea typeface="ヒラギノ角ゴ ProN W3" charset="0"/>
                <a:cs typeface="ヒラギノ角ゴ ProN W3" charset="0"/>
                <a:sym typeface="Optima" charset="0"/>
              </a:rPr>
              <a:t>Store</a:t>
            </a:r>
          </a:p>
        </p:txBody>
      </p:sp>
      <p:sp>
        <p:nvSpPr>
          <p:cNvPr id="4" name="Oval 3">
            <a:extLst>
              <a:ext uri="{FF2B5EF4-FFF2-40B4-BE49-F238E27FC236}">
                <a16:creationId xmlns:a16="http://schemas.microsoft.com/office/drawing/2014/main" id="{C6B50CE1-C73C-E3F3-8222-9660C9264D84}"/>
              </a:ext>
            </a:extLst>
          </p:cNvPr>
          <p:cNvSpPr/>
          <p:nvPr/>
        </p:nvSpPr>
        <p:spPr bwMode="auto">
          <a:xfrm>
            <a:off x="9069761" y="1316519"/>
            <a:ext cx="1555214" cy="881349"/>
          </a:xfrm>
          <a:prstGeom prst="ellipse">
            <a:avLst/>
          </a:prstGeom>
          <a:solidFill>
            <a:srgbClr val="FFFFFF"/>
          </a:solid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dirty="0">
                <a:ln>
                  <a:noFill/>
                </a:ln>
                <a:solidFill>
                  <a:srgbClr val="000000"/>
                </a:solidFill>
                <a:effectLst/>
                <a:latin typeface="Optima" charset="0"/>
                <a:ea typeface="ヒラギノ角ゴ ProN W3" charset="0"/>
                <a:cs typeface="ヒラギノ角ゴ ProN W3" charset="0"/>
                <a:sym typeface="Optima" charset="0"/>
              </a:rPr>
              <a:t>Adult</a:t>
            </a:r>
          </a:p>
        </p:txBody>
      </p:sp>
      <p:sp>
        <p:nvSpPr>
          <p:cNvPr id="5" name="Oval 4">
            <a:extLst>
              <a:ext uri="{FF2B5EF4-FFF2-40B4-BE49-F238E27FC236}">
                <a16:creationId xmlns:a16="http://schemas.microsoft.com/office/drawing/2014/main" id="{1252B8DA-637C-997A-F7B9-2AB750D08C70}"/>
              </a:ext>
            </a:extLst>
          </p:cNvPr>
          <p:cNvSpPr/>
          <p:nvPr/>
        </p:nvSpPr>
        <p:spPr bwMode="auto">
          <a:xfrm>
            <a:off x="9069761" y="2743618"/>
            <a:ext cx="1555214" cy="881349"/>
          </a:xfrm>
          <a:prstGeom prst="ellipse">
            <a:avLst/>
          </a:prstGeom>
          <a:solidFill>
            <a:srgbClr val="FFFFFF"/>
          </a:solid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dirty="0">
                <a:ln>
                  <a:noFill/>
                </a:ln>
                <a:solidFill>
                  <a:srgbClr val="000000"/>
                </a:solidFill>
                <a:effectLst/>
                <a:latin typeface="Optima" charset="0"/>
                <a:ea typeface="ヒラギノ角ゴ ProN W3" charset="0"/>
                <a:cs typeface="ヒラギノ角ゴ ProN W3" charset="0"/>
                <a:sym typeface="Optima" charset="0"/>
              </a:rPr>
              <a:t>Child</a:t>
            </a:r>
          </a:p>
        </p:txBody>
      </p:sp>
      <p:sp>
        <p:nvSpPr>
          <p:cNvPr id="6" name="Oval 5">
            <a:extLst>
              <a:ext uri="{FF2B5EF4-FFF2-40B4-BE49-F238E27FC236}">
                <a16:creationId xmlns:a16="http://schemas.microsoft.com/office/drawing/2014/main" id="{510FB572-DF60-CA43-69A2-A5DDF02F62FA}"/>
              </a:ext>
            </a:extLst>
          </p:cNvPr>
          <p:cNvSpPr/>
          <p:nvPr/>
        </p:nvSpPr>
        <p:spPr bwMode="auto">
          <a:xfrm>
            <a:off x="6889216" y="2743619"/>
            <a:ext cx="1555214" cy="881349"/>
          </a:xfrm>
          <a:prstGeom prst="ellipse">
            <a:avLst/>
          </a:prstGeom>
          <a:solidFill>
            <a:srgbClr val="FFFFFF"/>
          </a:solid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dirty="0">
                <a:ln>
                  <a:noFill/>
                </a:ln>
                <a:solidFill>
                  <a:srgbClr val="000000"/>
                </a:solidFill>
                <a:effectLst/>
                <a:latin typeface="Optima" charset="0"/>
                <a:ea typeface="ヒラギノ角ゴ ProN W3" charset="0"/>
                <a:cs typeface="ヒラギノ角ゴ ProN W3" charset="0"/>
                <a:sym typeface="Optima" charset="0"/>
              </a:rPr>
              <a:t>Thief</a:t>
            </a:r>
          </a:p>
        </p:txBody>
      </p:sp>
      <p:cxnSp>
        <p:nvCxnSpPr>
          <p:cNvPr id="8" name="Straight Arrow Connector 7">
            <a:extLst>
              <a:ext uri="{FF2B5EF4-FFF2-40B4-BE49-F238E27FC236}">
                <a16:creationId xmlns:a16="http://schemas.microsoft.com/office/drawing/2014/main" id="{C0FBF4DF-8092-DDF2-C3DD-699122633AEE}"/>
              </a:ext>
            </a:extLst>
          </p:cNvPr>
          <p:cNvCxnSpPr/>
          <p:nvPr/>
        </p:nvCxnSpPr>
        <p:spPr bwMode="auto">
          <a:xfrm>
            <a:off x="8497677" y="1641514"/>
            <a:ext cx="539033" cy="0"/>
          </a:xfrm>
          <a:prstGeom prst="straightConnector1">
            <a:avLst/>
          </a:prstGeom>
          <a:solidFill>
            <a:srgbClr val="FFFFFF"/>
          </a:solidFill>
          <a:ln>
            <a:solidFill>
              <a:schemeClr val="tx1"/>
            </a:solidFill>
            <a:tailEnd type="triangle"/>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9" name="Straight Arrow Connector 8">
            <a:extLst>
              <a:ext uri="{FF2B5EF4-FFF2-40B4-BE49-F238E27FC236}">
                <a16:creationId xmlns:a16="http://schemas.microsoft.com/office/drawing/2014/main" id="{B74A7AA6-3382-B41E-81F3-76126579C84E}"/>
              </a:ext>
            </a:extLst>
          </p:cNvPr>
          <p:cNvCxnSpPr>
            <a:cxnSpLocks/>
          </p:cNvCxnSpPr>
          <p:nvPr/>
        </p:nvCxnSpPr>
        <p:spPr bwMode="auto">
          <a:xfrm flipH="1">
            <a:off x="8497677" y="1760863"/>
            <a:ext cx="482906" cy="0"/>
          </a:xfrm>
          <a:prstGeom prst="straightConnector1">
            <a:avLst/>
          </a:prstGeom>
          <a:solidFill>
            <a:srgbClr val="FFFFFF"/>
          </a:solidFill>
          <a:ln>
            <a:solidFill>
              <a:schemeClr val="tx1"/>
            </a:solidFill>
            <a:tailEnd type="triangle"/>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1" name="Straight Arrow Connector 10">
            <a:extLst>
              <a:ext uri="{FF2B5EF4-FFF2-40B4-BE49-F238E27FC236}">
                <a16:creationId xmlns:a16="http://schemas.microsoft.com/office/drawing/2014/main" id="{56DDFADE-2B57-ED91-1D98-D2941C45960A}"/>
              </a:ext>
            </a:extLst>
          </p:cNvPr>
          <p:cNvCxnSpPr>
            <a:cxnSpLocks/>
          </p:cNvCxnSpPr>
          <p:nvPr/>
        </p:nvCxnSpPr>
        <p:spPr bwMode="auto">
          <a:xfrm>
            <a:off x="9909672" y="2219901"/>
            <a:ext cx="0" cy="534734"/>
          </a:xfrm>
          <a:prstGeom prst="straightConnector1">
            <a:avLst/>
          </a:prstGeom>
          <a:solidFill>
            <a:srgbClr val="FFFFFF"/>
          </a:solidFill>
          <a:ln>
            <a:solidFill>
              <a:schemeClr val="tx1"/>
            </a:solidFill>
            <a:tailEnd type="triangle"/>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3" name="Straight Arrow Connector 12">
            <a:extLst>
              <a:ext uri="{FF2B5EF4-FFF2-40B4-BE49-F238E27FC236}">
                <a16:creationId xmlns:a16="http://schemas.microsoft.com/office/drawing/2014/main" id="{5F7D007C-50E9-0F67-ACAA-A0664086AD29}"/>
              </a:ext>
            </a:extLst>
          </p:cNvPr>
          <p:cNvCxnSpPr>
            <a:cxnSpLocks/>
          </p:cNvCxnSpPr>
          <p:nvPr/>
        </p:nvCxnSpPr>
        <p:spPr bwMode="auto">
          <a:xfrm flipV="1">
            <a:off x="9819702" y="2208884"/>
            <a:ext cx="0" cy="534734"/>
          </a:xfrm>
          <a:prstGeom prst="straightConnector1">
            <a:avLst/>
          </a:prstGeom>
          <a:solidFill>
            <a:srgbClr val="FFFFFF"/>
          </a:solidFill>
          <a:ln>
            <a:solidFill>
              <a:schemeClr val="tx1"/>
            </a:solidFill>
            <a:tailEnd type="triangle"/>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6" name="Straight Arrow Connector 15">
            <a:extLst>
              <a:ext uri="{FF2B5EF4-FFF2-40B4-BE49-F238E27FC236}">
                <a16:creationId xmlns:a16="http://schemas.microsoft.com/office/drawing/2014/main" id="{2CF7C41F-969B-71BC-63CF-2DFFFAEE2F21}"/>
              </a:ext>
            </a:extLst>
          </p:cNvPr>
          <p:cNvCxnSpPr>
            <a:cxnSpLocks/>
          </p:cNvCxnSpPr>
          <p:nvPr/>
        </p:nvCxnSpPr>
        <p:spPr bwMode="auto">
          <a:xfrm flipH="1">
            <a:off x="8497677" y="3160006"/>
            <a:ext cx="539033" cy="0"/>
          </a:xfrm>
          <a:prstGeom prst="straightConnector1">
            <a:avLst/>
          </a:prstGeom>
          <a:solidFill>
            <a:srgbClr val="FFFFFF"/>
          </a:solidFill>
          <a:ln>
            <a:solidFill>
              <a:schemeClr val="tx1"/>
            </a:solidFill>
            <a:tailEnd type="triangle"/>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7" name="Straight Arrow Connector 16">
            <a:extLst>
              <a:ext uri="{FF2B5EF4-FFF2-40B4-BE49-F238E27FC236}">
                <a16:creationId xmlns:a16="http://schemas.microsoft.com/office/drawing/2014/main" id="{9C83953F-FE7D-4747-5509-20A6450A9BD3}"/>
              </a:ext>
            </a:extLst>
          </p:cNvPr>
          <p:cNvCxnSpPr>
            <a:cxnSpLocks/>
          </p:cNvCxnSpPr>
          <p:nvPr/>
        </p:nvCxnSpPr>
        <p:spPr bwMode="auto">
          <a:xfrm>
            <a:off x="8497677" y="3279355"/>
            <a:ext cx="482906" cy="0"/>
          </a:xfrm>
          <a:prstGeom prst="straightConnector1">
            <a:avLst/>
          </a:prstGeom>
          <a:solidFill>
            <a:srgbClr val="FFFFFF"/>
          </a:solidFill>
          <a:ln>
            <a:solidFill>
              <a:schemeClr val="tx1"/>
            </a:solidFill>
            <a:tailEnd type="triangle"/>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8" name="Straight Arrow Connector 17">
            <a:extLst>
              <a:ext uri="{FF2B5EF4-FFF2-40B4-BE49-F238E27FC236}">
                <a16:creationId xmlns:a16="http://schemas.microsoft.com/office/drawing/2014/main" id="{E8140846-12DF-9B79-6F99-C4CB2E08C4E0}"/>
              </a:ext>
            </a:extLst>
          </p:cNvPr>
          <p:cNvCxnSpPr>
            <a:cxnSpLocks/>
          </p:cNvCxnSpPr>
          <p:nvPr/>
        </p:nvCxnSpPr>
        <p:spPr bwMode="auto">
          <a:xfrm flipV="1">
            <a:off x="7726496" y="2208884"/>
            <a:ext cx="0" cy="534734"/>
          </a:xfrm>
          <a:prstGeom prst="straightConnector1">
            <a:avLst/>
          </a:prstGeom>
          <a:solidFill>
            <a:srgbClr val="FFFFFF"/>
          </a:solidFill>
          <a:ln>
            <a:solidFill>
              <a:schemeClr val="tx1"/>
            </a:solidFill>
            <a:tailEnd type="triangle"/>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9" name="Straight Arrow Connector 18">
            <a:extLst>
              <a:ext uri="{FF2B5EF4-FFF2-40B4-BE49-F238E27FC236}">
                <a16:creationId xmlns:a16="http://schemas.microsoft.com/office/drawing/2014/main" id="{4E9CFD6F-68C4-CD6A-D42C-515091DC23CE}"/>
              </a:ext>
            </a:extLst>
          </p:cNvPr>
          <p:cNvCxnSpPr>
            <a:cxnSpLocks/>
          </p:cNvCxnSpPr>
          <p:nvPr/>
        </p:nvCxnSpPr>
        <p:spPr bwMode="auto">
          <a:xfrm>
            <a:off x="7636526" y="2197867"/>
            <a:ext cx="0" cy="534734"/>
          </a:xfrm>
          <a:prstGeom prst="straightConnector1">
            <a:avLst/>
          </a:prstGeom>
          <a:solidFill>
            <a:srgbClr val="FFFFFF"/>
          </a:solidFill>
          <a:ln>
            <a:solidFill>
              <a:schemeClr val="tx1"/>
            </a:solidFill>
            <a:tailEnd type="triangle"/>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grpSp>
        <p:nvGrpSpPr>
          <p:cNvPr id="22" name="Group 21">
            <a:extLst>
              <a:ext uri="{FF2B5EF4-FFF2-40B4-BE49-F238E27FC236}">
                <a16:creationId xmlns:a16="http://schemas.microsoft.com/office/drawing/2014/main" id="{6AA884FB-FB05-1D40-54AF-D942EE080A05}"/>
              </a:ext>
            </a:extLst>
          </p:cNvPr>
          <p:cNvGrpSpPr/>
          <p:nvPr/>
        </p:nvGrpSpPr>
        <p:grpSpPr>
          <a:xfrm rot="2541107">
            <a:off x="8239769" y="2377835"/>
            <a:ext cx="1153997" cy="114371"/>
            <a:chOff x="5949108" y="5451513"/>
            <a:chExt cx="539033" cy="119349"/>
          </a:xfrm>
        </p:grpSpPr>
        <p:cxnSp>
          <p:nvCxnSpPr>
            <p:cNvPr id="20" name="Straight Arrow Connector 19">
              <a:extLst>
                <a:ext uri="{FF2B5EF4-FFF2-40B4-BE49-F238E27FC236}">
                  <a16:creationId xmlns:a16="http://schemas.microsoft.com/office/drawing/2014/main" id="{BCBBD74B-95EE-CCC4-9697-6218D49A800C}"/>
                </a:ext>
              </a:extLst>
            </p:cNvPr>
            <p:cNvCxnSpPr/>
            <p:nvPr/>
          </p:nvCxnSpPr>
          <p:spPr bwMode="auto">
            <a:xfrm>
              <a:off x="5949108" y="5451513"/>
              <a:ext cx="539033" cy="0"/>
            </a:xfrm>
            <a:prstGeom prst="straightConnector1">
              <a:avLst/>
            </a:prstGeom>
            <a:solidFill>
              <a:srgbClr val="FFFFFF"/>
            </a:solidFill>
            <a:ln>
              <a:solidFill>
                <a:schemeClr val="tx1"/>
              </a:solidFill>
              <a:tailEnd type="triangle"/>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21" name="Straight Arrow Connector 20">
              <a:extLst>
                <a:ext uri="{FF2B5EF4-FFF2-40B4-BE49-F238E27FC236}">
                  <a16:creationId xmlns:a16="http://schemas.microsoft.com/office/drawing/2014/main" id="{69B5FC8E-BBFB-6C89-AAF3-3CFA55E92983}"/>
                </a:ext>
              </a:extLst>
            </p:cNvPr>
            <p:cNvCxnSpPr>
              <a:cxnSpLocks/>
            </p:cNvCxnSpPr>
            <p:nvPr/>
          </p:nvCxnSpPr>
          <p:spPr bwMode="auto">
            <a:xfrm flipH="1">
              <a:off x="5949108" y="5570862"/>
              <a:ext cx="482906" cy="0"/>
            </a:xfrm>
            <a:prstGeom prst="straightConnector1">
              <a:avLst/>
            </a:prstGeom>
            <a:solidFill>
              <a:srgbClr val="FFFFFF"/>
            </a:solidFill>
            <a:ln>
              <a:solidFill>
                <a:schemeClr val="tx1"/>
              </a:solidFill>
              <a:tailEnd type="triangle"/>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grpSp>
      <p:grpSp>
        <p:nvGrpSpPr>
          <p:cNvPr id="23" name="Group 22">
            <a:extLst>
              <a:ext uri="{FF2B5EF4-FFF2-40B4-BE49-F238E27FC236}">
                <a16:creationId xmlns:a16="http://schemas.microsoft.com/office/drawing/2014/main" id="{EBB69369-FC8E-0B20-0DA7-CE5695C89C21}"/>
              </a:ext>
            </a:extLst>
          </p:cNvPr>
          <p:cNvGrpSpPr/>
          <p:nvPr/>
        </p:nvGrpSpPr>
        <p:grpSpPr>
          <a:xfrm rot="19475668">
            <a:off x="8203145" y="2341019"/>
            <a:ext cx="1153997" cy="114371"/>
            <a:chOff x="5949108" y="5451513"/>
            <a:chExt cx="539033" cy="119349"/>
          </a:xfrm>
        </p:grpSpPr>
        <p:cxnSp>
          <p:nvCxnSpPr>
            <p:cNvPr id="24" name="Straight Arrow Connector 23">
              <a:extLst>
                <a:ext uri="{FF2B5EF4-FFF2-40B4-BE49-F238E27FC236}">
                  <a16:creationId xmlns:a16="http://schemas.microsoft.com/office/drawing/2014/main" id="{5BE7EAA3-E7C8-A4EC-D5C7-54D4A93AE503}"/>
                </a:ext>
              </a:extLst>
            </p:cNvPr>
            <p:cNvCxnSpPr/>
            <p:nvPr/>
          </p:nvCxnSpPr>
          <p:spPr bwMode="auto">
            <a:xfrm>
              <a:off x="5949108" y="5451513"/>
              <a:ext cx="539033" cy="0"/>
            </a:xfrm>
            <a:prstGeom prst="straightConnector1">
              <a:avLst/>
            </a:prstGeom>
            <a:solidFill>
              <a:srgbClr val="FFFFFF"/>
            </a:solidFill>
            <a:ln>
              <a:solidFill>
                <a:schemeClr val="tx1"/>
              </a:solidFill>
              <a:tailEnd type="triangle"/>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25" name="Straight Arrow Connector 24">
              <a:extLst>
                <a:ext uri="{FF2B5EF4-FFF2-40B4-BE49-F238E27FC236}">
                  <a16:creationId xmlns:a16="http://schemas.microsoft.com/office/drawing/2014/main" id="{70F508E2-264B-8C6B-E80E-C395EAD4B91C}"/>
                </a:ext>
              </a:extLst>
            </p:cNvPr>
            <p:cNvCxnSpPr>
              <a:cxnSpLocks/>
            </p:cNvCxnSpPr>
            <p:nvPr/>
          </p:nvCxnSpPr>
          <p:spPr bwMode="auto">
            <a:xfrm flipH="1">
              <a:off x="5949108" y="5570862"/>
              <a:ext cx="482906" cy="0"/>
            </a:xfrm>
            <a:prstGeom prst="straightConnector1">
              <a:avLst/>
            </a:prstGeom>
            <a:solidFill>
              <a:srgbClr val="FFFFFF"/>
            </a:solidFill>
            <a:ln>
              <a:solidFill>
                <a:schemeClr val="tx1"/>
              </a:solidFill>
              <a:tailEnd type="triangle"/>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grpSp>
      <p:pic>
        <p:nvPicPr>
          <p:cNvPr id="3" name="Picture 1">
            <a:extLst>
              <a:ext uri="{FF2B5EF4-FFF2-40B4-BE49-F238E27FC236}">
                <a16:creationId xmlns:a16="http://schemas.microsoft.com/office/drawing/2014/main" id="{A65C92FB-75A7-72AE-43A6-7CDFBA46BA13}"/>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170476"/>
            <a:ext cx="1300458" cy="6875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a:tailEnd/>
              </a14:hiddenLine>
            </a:ext>
          </a:extLst>
        </p:spPr>
      </p:pic>
      <p:sp>
        <p:nvSpPr>
          <p:cNvPr id="7" name="Freeform 6">
            <a:extLst>
              <a:ext uri="{FF2B5EF4-FFF2-40B4-BE49-F238E27FC236}">
                <a16:creationId xmlns:a16="http://schemas.microsoft.com/office/drawing/2014/main" id="{BA8D0E43-393D-C95E-7119-4F99B84E3CB5}"/>
              </a:ext>
            </a:extLst>
          </p:cNvPr>
          <p:cNvSpPr/>
          <p:nvPr/>
        </p:nvSpPr>
        <p:spPr bwMode="auto">
          <a:xfrm>
            <a:off x="7100765" y="527665"/>
            <a:ext cx="493531" cy="827409"/>
          </a:xfrm>
          <a:custGeom>
            <a:avLst/>
            <a:gdLst>
              <a:gd name="connsiteX0" fmla="*/ 493531 w 493531"/>
              <a:gd name="connsiteY0" fmla="*/ 684190 h 827409"/>
              <a:gd name="connsiteX1" fmla="*/ 30823 w 493531"/>
              <a:gd name="connsiteY1" fmla="*/ 1144 h 827409"/>
              <a:gd name="connsiteX2" fmla="*/ 41840 w 493531"/>
              <a:gd name="connsiteY2" fmla="*/ 827409 h 827409"/>
              <a:gd name="connsiteX3" fmla="*/ 41840 w 493531"/>
              <a:gd name="connsiteY3" fmla="*/ 827409 h 827409"/>
            </a:gdLst>
            <a:ahLst/>
            <a:cxnLst>
              <a:cxn ang="0">
                <a:pos x="connsiteX0" y="connsiteY0"/>
              </a:cxn>
              <a:cxn ang="0">
                <a:pos x="connsiteX1" y="connsiteY1"/>
              </a:cxn>
              <a:cxn ang="0">
                <a:pos x="connsiteX2" y="connsiteY2"/>
              </a:cxn>
              <a:cxn ang="0">
                <a:pos x="connsiteX3" y="connsiteY3"/>
              </a:cxn>
            </a:cxnLst>
            <a:rect l="l" t="t" r="r" b="b"/>
            <a:pathLst>
              <a:path w="493531" h="827409">
                <a:moveTo>
                  <a:pt x="493531" y="684190"/>
                </a:moveTo>
                <a:cubicBezTo>
                  <a:pt x="299818" y="330732"/>
                  <a:pt x="106105" y="-22726"/>
                  <a:pt x="30823" y="1144"/>
                </a:cubicBezTo>
                <a:cubicBezTo>
                  <a:pt x="-44459" y="25014"/>
                  <a:pt x="41840" y="827409"/>
                  <a:pt x="41840" y="827409"/>
                </a:cubicBezTo>
                <a:lnTo>
                  <a:pt x="41840" y="827409"/>
                </a:lnTo>
              </a:path>
            </a:pathLst>
          </a:custGeom>
          <a:ln>
            <a:headEnd type="none" w="med" len="med"/>
            <a:tailEnd type="triangle" w="med" len="med"/>
          </a:ln>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style>
          <a:lnRef idx="1">
            <a:schemeClr val="dk1"/>
          </a:lnRef>
          <a:fillRef idx="0">
            <a:schemeClr val="dk1"/>
          </a:fillRef>
          <a:effectRef idx="0">
            <a:schemeClr val="dk1"/>
          </a:effectRef>
          <a:fontRef idx="minor">
            <a:schemeClr val="tx1"/>
          </a:fontRef>
        </p:style>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Optima" charset="0"/>
              <a:ea typeface="ヒラギノ角ゴ ProN W3" charset="0"/>
              <a:cs typeface="ヒラギノ角ゴ ProN W3" charset="0"/>
              <a:sym typeface="Optima" charset="0"/>
            </a:endParaRPr>
          </a:p>
        </p:txBody>
      </p:sp>
      <p:sp>
        <p:nvSpPr>
          <p:cNvPr id="10" name="TextBox 9">
            <a:extLst>
              <a:ext uri="{FF2B5EF4-FFF2-40B4-BE49-F238E27FC236}">
                <a16:creationId xmlns:a16="http://schemas.microsoft.com/office/drawing/2014/main" id="{10900BF9-AF69-D4FD-0511-350CA0B11E53}"/>
              </a:ext>
            </a:extLst>
          </p:cNvPr>
          <p:cNvSpPr txBox="1"/>
          <p:nvPr/>
        </p:nvSpPr>
        <p:spPr>
          <a:xfrm>
            <a:off x="6096000" y="0"/>
            <a:ext cx="1498296" cy="646331"/>
          </a:xfrm>
          <a:prstGeom prst="rect">
            <a:avLst/>
          </a:prstGeom>
          <a:noFill/>
        </p:spPr>
        <p:txBody>
          <a:bodyPr wrap="square" rtlCol="0">
            <a:spAutoFit/>
          </a:bodyPr>
          <a:lstStyle/>
          <a:p>
            <a:r>
              <a:rPr lang="en-US" dirty="0">
                <a:latin typeface="Optima" panose="02000503060000020004" pitchFamily="2" charset="0"/>
              </a:rPr>
              <a:t>Making more twinkies</a:t>
            </a:r>
          </a:p>
        </p:txBody>
      </p:sp>
      <p:cxnSp>
        <p:nvCxnSpPr>
          <p:cNvPr id="14" name="Straight Arrow Connector 13">
            <a:extLst>
              <a:ext uri="{FF2B5EF4-FFF2-40B4-BE49-F238E27FC236}">
                <a16:creationId xmlns:a16="http://schemas.microsoft.com/office/drawing/2014/main" id="{9F314299-EA16-BC26-C44E-E9AD2DC60094}"/>
              </a:ext>
            </a:extLst>
          </p:cNvPr>
          <p:cNvCxnSpPr/>
          <p:nvPr/>
        </p:nvCxnSpPr>
        <p:spPr bwMode="auto">
          <a:xfrm>
            <a:off x="10326477" y="3624967"/>
            <a:ext cx="484742" cy="638561"/>
          </a:xfrm>
          <a:prstGeom prst="straightConnector1">
            <a:avLst/>
          </a:prstGeom>
          <a:solidFill>
            <a:srgbClr val="FFFFFF"/>
          </a:solidFill>
          <a:ln>
            <a:solidFill>
              <a:schemeClr val="tx1"/>
            </a:solidFill>
            <a:tailEnd type="triangle"/>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15" name="TextBox 14">
            <a:extLst>
              <a:ext uri="{FF2B5EF4-FFF2-40B4-BE49-F238E27FC236}">
                <a16:creationId xmlns:a16="http://schemas.microsoft.com/office/drawing/2014/main" id="{0348BEFA-40B5-3ECA-C5AF-875E8755701B}"/>
              </a:ext>
            </a:extLst>
          </p:cNvPr>
          <p:cNvSpPr txBox="1"/>
          <p:nvPr/>
        </p:nvSpPr>
        <p:spPr>
          <a:xfrm>
            <a:off x="10658026" y="4263528"/>
            <a:ext cx="1706571" cy="369332"/>
          </a:xfrm>
          <a:prstGeom prst="rect">
            <a:avLst/>
          </a:prstGeom>
          <a:noFill/>
        </p:spPr>
        <p:txBody>
          <a:bodyPr wrap="square" rtlCol="0">
            <a:spAutoFit/>
          </a:bodyPr>
          <a:lstStyle/>
          <a:p>
            <a:r>
              <a:rPr lang="en-US" dirty="0">
                <a:latin typeface="Optima" panose="02000503060000020004" pitchFamily="2" charset="0"/>
              </a:rPr>
              <a:t>Eating twinkies</a:t>
            </a:r>
          </a:p>
        </p:txBody>
      </p:sp>
      <p:sp>
        <p:nvSpPr>
          <p:cNvPr id="12" name="Oval 11">
            <a:extLst>
              <a:ext uri="{FF2B5EF4-FFF2-40B4-BE49-F238E27FC236}">
                <a16:creationId xmlns:a16="http://schemas.microsoft.com/office/drawing/2014/main" id="{FDAD5A81-059A-240F-BD7C-F0CE77A147C5}"/>
              </a:ext>
            </a:extLst>
          </p:cNvPr>
          <p:cNvSpPr/>
          <p:nvPr/>
        </p:nvSpPr>
        <p:spPr bwMode="auto">
          <a:xfrm>
            <a:off x="1247053" y="1289390"/>
            <a:ext cx="1555214" cy="881349"/>
          </a:xfrm>
          <a:prstGeom prst="ellipse">
            <a:avLst/>
          </a:prstGeom>
          <a:solidFill>
            <a:srgbClr val="FFFFFF"/>
          </a:solid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dirty="0">
                <a:ln>
                  <a:noFill/>
                </a:ln>
                <a:solidFill>
                  <a:srgbClr val="000000"/>
                </a:solidFill>
                <a:effectLst/>
                <a:latin typeface="Optima" charset="0"/>
                <a:ea typeface="ヒラギノ角ゴ ProN W3" charset="0"/>
                <a:cs typeface="ヒラギノ角ゴ ProN W3" charset="0"/>
                <a:sym typeface="Optima" charset="0"/>
              </a:rPr>
              <a:t>Store</a:t>
            </a:r>
          </a:p>
        </p:txBody>
      </p:sp>
      <p:sp>
        <p:nvSpPr>
          <p:cNvPr id="26" name="Oval 25">
            <a:extLst>
              <a:ext uri="{FF2B5EF4-FFF2-40B4-BE49-F238E27FC236}">
                <a16:creationId xmlns:a16="http://schemas.microsoft.com/office/drawing/2014/main" id="{FA857915-9135-B92F-C804-B4D71A7B5195}"/>
              </a:ext>
            </a:extLst>
          </p:cNvPr>
          <p:cNvSpPr/>
          <p:nvPr/>
        </p:nvSpPr>
        <p:spPr bwMode="auto">
          <a:xfrm>
            <a:off x="3427598" y="1278374"/>
            <a:ext cx="1555214" cy="881349"/>
          </a:xfrm>
          <a:prstGeom prst="ellipse">
            <a:avLst/>
          </a:prstGeom>
          <a:solidFill>
            <a:srgbClr val="FFFFFF"/>
          </a:solid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dirty="0">
                <a:ln>
                  <a:noFill/>
                </a:ln>
                <a:solidFill>
                  <a:srgbClr val="000000"/>
                </a:solidFill>
                <a:effectLst/>
                <a:latin typeface="Optima" charset="0"/>
                <a:ea typeface="ヒラギノ角ゴ ProN W3" charset="0"/>
                <a:cs typeface="ヒラギノ角ゴ ProN W3" charset="0"/>
                <a:sym typeface="Optima" charset="0"/>
              </a:rPr>
              <a:t>Adult</a:t>
            </a:r>
          </a:p>
        </p:txBody>
      </p:sp>
      <p:sp>
        <p:nvSpPr>
          <p:cNvPr id="27" name="Oval 26">
            <a:extLst>
              <a:ext uri="{FF2B5EF4-FFF2-40B4-BE49-F238E27FC236}">
                <a16:creationId xmlns:a16="http://schemas.microsoft.com/office/drawing/2014/main" id="{4A8C0A4D-E95C-5D13-BF82-F684BE3B42AC}"/>
              </a:ext>
            </a:extLst>
          </p:cNvPr>
          <p:cNvSpPr/>
          <p:nvPr/>
        </p:nvSpPr>
        <p:spPr bwMode="auto">
          <a:xfrm>
            <a:off x="3427598" y="2705473"/>
            <a:ext cx="1555214" cy="881349"/>
          </a:xfrm>
          <a:prstGeom prst="ellipse">
            <a:avLst/>
          </a:prstGeom>
          <a:solidFill>
            <a:srgbClr val="FFFFFF"/>
          </a:solid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dirty="0">
                <a:ln>
                  <a:noFill/>
                </a:ln>
                <a:solidFill>
                  <a:srgbClr val="000000"/>
                </a:solidFill>
                <a:effectLst/>
                <a:latin typeface="Optima" charset="0"/>
                <a:ea typeface="ヒラギノ角ゴ ProN W3" charset="0"/>
                <a:cs typeface="ヒラギノ角ゴ ProN W3" charset="0"/>
                <a:sym typeface="Optima" charset="0"/>
              </a:rPr>
              <a:t>Child</a:t>
            </a:r>
          </a:p>
        </p:txBody>
      </p:sp>
      <p:sp>
        <p:nvSpPr>
          <p:cNvPr id="28" name="Oval 27">
            <a:extLst>
              <a:ext uri="{FF2B5EF4-FFF2-40B4-BE49-F238E27FC236}">
                <a16:creationId xmlns:a16="http://schemas.microsoft.com/office/drawing/2014/main" id="{43CB011E-00F6-8CAD-E2D1-D522B808722C}"/>
              </a:ext>
            </a:extLst>
          </p:cNvPr>
          <p:cNvSpPr/>
          <p:nvPr/>
        </p:nvSpPr>
        <p:spPr bwMode="auto">
          <a:xfrm>
            <a:off x="1247053" y="2705474"/>
            <a:ext cx="1555214" cy="881349"/>
          </a:xfrm>
          <a:prstGeom prst="ellipse">
            <a:avLst/>
          </a:prstGeom>
          <a:solidFill>
            <a:srgbClr val="FFFFFF"/>
          </a:solid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dirty="0">
                <a:ln>
                  <a:noFill/>
                </a:ln>
                <a:solidFill>
                  <a:srgbClr val="000000"/>
                </a:solidFill>
                <a:effectLst/>
                <a:latin typeface="Optima" charset="0"/>
                <a:ea typeface="ヒラギノ角ゴ ProN W3" charset="0"/>
                <a:cs typeface="ヒラギノ角ゴ ProN W3" charset="0"/>
                <a:sym typeface="Optima" charset="0"/>
              </a:rPr>
              <a:t>Thief</a:t>
            </a:r>
          </a:p>
        </p:txBody>
      </p:sp>
      <p:cxnSp>
        <p:nvCxnSpPr>
          <p:cNvPr id="29" name="Straight Arrow Connector 28">
            <a:extLst>
              <a:ext uri="{FF2B5EF4-FFF2-40B4-BE49-F238E27FC236}">
                <a16:creationId xmlns:a16="http://schemas.microsoft.com/office/drawing/2014/main" id="{BA21175A-540F-E318-5F80-B92D186D42C6}"/>
              </a:ext>
            </a:extLst>
          </p:cNvPr>
          <p:cNvCxnSpPr/>
          <p:nvPr/>
        </p:nvCxnSpPr>
        <p:spPr bwMode="auto">
          <a:xfrm>
            <a:off x="2855514" y="1603369"/>
            <a:ext cx="539033" cy="0"/>
          </a:xfrm>
          <a:prstGeom prst="straightConnector1">
            <a:avLst/>
          </a:prstGeom>
          <a:solidFill>
            <a:srgbClr val="FFFFFF"/>
          </a:solidFill>
          <a:ln>
            <a:solidFill>
              <a:schemeClr val="tx1"/>
            </a:solidFill>
            <a:tailEnd type="triangle"/>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30" name="Straight Arrow Connector 29">
            <a:extLst>
              <a:ext uri="{FF2B5EF4-FFF2-40B4-BE49-F238E27FC236}">
                <a16:creationId xmlns:a16="http://schemas.microsoft.com/office/drawing/2014/main" id="{CB2A3CC4-4D1F-6EB4-E10A-F21E0A06A5AC}"/>
              </a:ext>
            </a:extLst>
          </p:cNvPr>
          <p:cNvCxnSpPr>
            <a:cxnSpLocks/>
          </p:cNvCxnSpPr>
          <p:nvPr/>
        </p:nvCxnSpPr>
        <p:spPr bwMode="auto">
          <a:xfrm flipH="1">
            <a:off x="2855514" y="1722718"/>
            <a:ext cx="482906" cy="0"/>
          </a:xfrm>
          <a:prstGeom prst="straightConnector1">
            <a:avLst/>
          </a:prstGeom>
          <a:solidFill>
            <a:srgbClr val="FFFFFF"/>
          </a:solidFill>
          <a:ln>
            <a:solidFill>
              <a:schemeClr val="tx1"/>
            </a:solidFill>
            <a:tailEnd type="triangle"/>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31" name="Straight Arrow Connector 30">
            <a:extLst>
              <a:ext uri="{FF2B5EF4-FFF2-40B4-BE49-F238E27FC236}">
                <a16:creationId xmlns:a16="http://schemas.microsoft.com/office/drawing/2014/main" id="{E52BAC07-7E89-4679-0B92-3E49DD84D514}"/>
              </a:ext>
            </a:extLst>
          </p:cNvPr>
          <p:cNvCxnSpPr>
            <a:cxnSpLocks/>
          </p:cNvCxnSpPr>
          <p:nvPr/>
        </p:nvCxnSpPr>
        <p:spPr bwMode="auto">
          <a:xfrm>
            <a:off x="4267509" y="2181756"/>
            <a:ext cx="0" cy="534734"/>
          </a:xfrm>
          <a:prstGeom prst="straightConnector1">
            <a:avLst/>
          </a:prstGeom>
          <a:solidFill>
            <a:srgbClr val="FFFFFF"/>
          </a:solidFill>
          <a:ln>
            <a:solidFill>
              <a:schemeClr val="tx1"/>
            </a:solidFill>
            <a:tailEnd type="triangle"/>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32" name="Straight Arrow Connector 31">
            <a:extLst>
              <a:ext uri="{FF2B5EF4-FFF2-40B4-BE49-F238E27FC236}">
                <a16:creationId xmlns:a16="http://schemas.microsoft.com/office/drawing/2014/main" id="{1E996849-ECB9-B8F6-F967-08AF297CABEE}"/>
              </a:ext>
            </a:extLst>
          </p:cNvPr>
          <p:cNvCxnSpPr>
            <a:cxnSpLocks/>
          </p:cNvCxnSpPr>
          <p:nvPr/>
        </p:nvCxnSpPr>
        <p:spPr bwMode="auto">
          <a:xfrm flipV="1">
            <a:off x="4177539" y="2170739"/>
            <a:ext cx="0" cy="534734"/>
          </a:xfrm>
          <a:prstGeom prst="straightConnector1">
            <a:avLst/>
          </a:prstGeom>
          <a:solidFill>
            <a:srgbClr val="FFFFFF"/>
          </a:solidFill>
          <a:ln>
            <a:solidFill>
              <a:schemeClr val="tx1"/>
            </a:solidFill>
            <a:tailEnd type="triangle"/>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33" name="Straight Arrow Connector 32">
            <a:extLst>
              <a:ext uri="{FF2B5EF4-FFF2-40B4-BE49-F238E27FC236}">
                <a16:creationId xmlns:a16="http://schemas.microsoft.com/office/drawing/2014/main" id="{6E1FCE16-4939-3790-71CC-5A7E2A002C45}"/>
              </a:ext>
            </a:extLst>
          </p:cNvPr>
          <p:cNvCxnSpPr>
            <a:cxnSpLocks/>
          </p:cNvCxnSpPr>
          <p:nvPr/>
        </p:nvCxnSpPr>
        <p:spPr bwMode="auto">
          <a:xfrm flipH="1">
            <a:off x="2855514" y="3121861"/>
            <a:ext cx="539033" cy="0"/>
          </a:xfrm>
          <a:prstGeom prst="straightConnector1">
            <a:avLst/>
          </a:prstGeom>
          <a:solidFill>
            <a:srgbClr val="FFFFFF"/>
          </a:solidFill>
          <a:ln>
            <a:solidFill>
              <a:schemeClr val="tx1"/>
            </a:solidFill>
            <a:tailEnd type="triangle"/>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34" name="Straight Arrow Connector 33">
            <a:extLst>
              <a:ext uri="{FF2B5EF4-FFF2-40B4-BE49-F238E27FC236}">
                <a16:creationId xmlns:a16="http://schemas.microsoft.com/office/drawing/2014/main" id="{CB8451B6-8C9E-C779-294D-7EB5A6B746A8}"/>
              </a:ext>
            </a:extLst>
          </p:cNvPr>
          <p:cNvCxnSpPr>
            <a:cxnSpLocks/>
          </p:cNvCxnSpPr>
          <p:nvPr/>
        </p:nvCxnSpPr>
        <p:spPr bwMode="auto">
          <a:xfrm>
            <a:off x="2855514" y="3241210"/>
            <a:ext cx="482906" cy="0"/>
          </a:xfrm>
          <a:prstGeom prst="straightConnector1">
            <a:avLst/>
          </a:prstGeom>
          <a:solidFill>
            <a:srgbClr val="FFFFFF"/>
          </a:solidFill>
          <a:ln>
            <a:solidFill>
              <a:schemeClr val="tx1"/>
            </a:solidFill>
            <a:tailEnd type="triangle"/>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35" name="Straight Arrow Connector 34">
            <a:extLst>
              <a:ext uri="{FF2B5EF4-FFF2-40B4-BE49-F238E27FC236}">
                <a16:creationId xmlns:a16="http://schemas.microsoft.com/office/drawing/2014/main" id="{E37AE6DA-6C17-25B7-77D8-7349056FFC2A}"/>
              </a:ext>
            </a:extLst>
          </p:cNvPr>
          <p:cNvCxnSpPr>
            <a:cxnSpLocks/>
          </p:cNvCxnSpPr>
          <p:nvPr/>
        </p:nvCxnSpPr>
        <p:spPr bwMode="auto">
          <a:xfrm flipV="1">
            <a:off x="2084333" y="2170739"/>
            <a:ext cx="0" cy="534734"/>
          </a:xfrm>
          <a:prstGeom prst="straightConnector1">
            <a:avLst/>
          </a:prstGeom>
          <a:solidFill>
            <a:srgbClr val="FFFFFF"/>
          </a:solidFill>
          <a:ln>
            <a:solidFill>
              <a:schemeClr val="tx1"/>
            </a:solidFill>
            <a:tailEnd type="triangle"/>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36" name="Straight Arrow Connector 35">
            <a:extLst>
              <a:ext uri="{FF2B5EF4-FFF2-40B4-BE49-F238E27FC236}">
                <a16:creationId xmlns:a16="http://schemas.microsoft.com/office/drawing/2014/main" id="{024B596D-1E91-526A-48F8-B9579DFF3B5F}"/>
              </a:ext>
            </a:extLst>
          </p:cNvPr>
          <p:cNvCxnSpPr>
            <a:cxnSpLocks/>
          </p:cNvCxnSpPr>
          <p:nvPr/>
        </p:nvCxnSpPr>
        <p:spPr bwMode="auto">
          <a:xfrm>
            <a:off x="1994363" y="2159722"/>
            <a:ext cx="0" cy="534734"/>
          </a:xfrm>
          <a:prstGeom prst="straightConnector1">
            <a:avLst/>
          </a:prstGeom>
          <a:solidFill>
            <a:srgbClr val="FFFFFF"/>
          </a:solidFill>
          <a:ln>
            <a:solidFill>
              <a:schemeClr val="tx1"/>
            </a:solidFill>
            <a:tailEnd type="triangle"/>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grpSp>
        <p:nvGrpSpPr>
          <p:cNvPr id="37" name="Group 36">
            <a:extLst>
              <a:ext uri="{FF2B5EF4-FFF2-40B4-BE49-F238E27FC236}">
                <a16:creationId xmlns:a16="http://schemas.microsoft.com/office/drawing/2014/main" id="{795BE0F6-151A-C56B-6304-E713BA7A27C1}"/>
              </a:ext>
            </a:extLst>
          </p:cNvPr>
          <p:cNvGrpSpPr/>
          <p:nvPr/>
        </p:nvGrpSpPr>
        <p:grpSpPr>
          <a:xfrm rot="2541107">
            <a:off x="2597606" y="2339690"/>
            <a:ext cx="1153997" cy="114371"/>
            <a:chOff x="5949108" y="5451513"/>
            <a:chExt cx="539033" cy="119349"/>
          </a:xfrm>
        </p:grpSpPr>
        <p:cxnSp>
          <p:nvCxnSpPr>
            <p:cNvPr id="38" name="Straight Arrow Connector 37">
              <a:extLst>
                <a:ext uri="{FF2B5EF4-FFF2-40B4-BE49-F238E27FC236}">
                  <a16:creationId xmlns:a16="http://schemas.microsoft.com/office/drawing/2014/main" id="{18DEEA88-E1E9-B7FD-6780-ABFD2AB0BEF7}"/>
                </a:ext>
              </a:extLst>
            </p:cNvPr>
            <p:cNvCxnSpPr/>
            <p:nvPr/>
          </p:nvCxnSpPr>
          <p:spPr bwMode="auto">
            <a:xfrm>
              <a:off x="5949108" y="5451513"/>
              <a:ext cx="539033" cy="0"/>
            </a:xfrm>
            <a:prstGeom prst="straightConnector1">
              <a:avLst/>
            </a:prstGeom>
            <a:solidFill>
              <a:srgbClr val="FFFFFF"/>
            </a:solidFill>
            <a:ln>
              <a:solidFill>
                <a:schemeClr val="tx1"/>
              </a:solidFill>
              <a:tailEnd type="triangle"/>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39" name="Straight Arrow Connector 38">
              <a:extLst>
                <a:ext uri="{FF2B5EF4-FFF2-40B4-BE49-F238E27FC236}">
                  <a16:creationId xmlns:a16="http://schemas.microsoft.com/office/drawing/2014/main" id="{10B9C61F-B3E1-DA04-7A79-46F64DED76CB}"/>
                </a:ext>
              </a:extLst>
            </p:cNvPr>
            <p:cNvCxnSpPr>
              <a:cxnSpLocks/>
            </p:cNvCxnSpPr>
            <p:nvPr/>
          </p:nvCxnSpPr>
          <p:spPr bwMode="auto">
            <a:xfrm flipH="1">
              <a:off x="5949108" y="5570862"/>
              <a:ext cx="482906" cy="0"/>
            </a:xfrm>
            <a:prstGeom prst="straightConnector1">
              <a:avLst/>
            </a:prstGeom>
            <a:solidFill>
              <a:srgbClr val="FFFFFF"/>
            </a:solidFill>
            <a:ln>
              <a:solidFill>
                <a:schemeClr val="tx1"/>
              </a:solidFill>
              <a:tailEnd type="triangle"/>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grpSp>
      <p:grpSp>
        <p:nvGrpSpPr>
          <p:cNvPr id="40" name="Group 39">
            <a:extLst>
              <a:ext uri="{FF2B5EF4-FFF2-40B4-BE49-F238E27FC236}">
                <a16:creationId xmlns:a16="http://schemas.microsoft.com/office/drawing/2014/main" id="{C14AAC21-F595-CCE0-A694-D376B02132B0}"/>
              </a:ext>
            </a:extLst>
          </p:cNvPr>
          <p:cNvGrpSpPr/>
          <p:nvPr/>
        </p:nvGrpSpPr>
        <p:grpSpPr>
          <a:xfrm rot="19475668">
            <a:off x="2560982" y="2302874"/>
            <a:ext cx="1153997" cy="114371"/>
            <a:chOff x="5949108" y="5451513"/>
            <a:chExt cx="539033" cy="119349"/>
          </a:xfrm>
        </p:grpSpPr>
        <p:cxnSp>
          <p:nvCxnSpPr>
            <p:cNvPr id="41" name="Straight Arrow Connector 40">
              <a:extLst>
                <a:ext uri="{FF2B5EF4-FFF2-40B4-BE49-F238E27FC236}">
                  <a16:creationId xmlns:a16="http://schemas.microsoft.com/office/drawing/2014/main" id="{99396306-67F1-8AAA-D05B-859CE6FBE426}"/>
                </a:ext>
              </a:extLst>
            </p:cNvPr>
            <p:cNvCxnSpPr/>
            <p:nvPr/>
          </p:nvCxnSpPr>
          <p:spPr bwMode="auto">
            <a:xfrm>
              <a:off x="5949108" y="5451513"/>
              <a:ext cx="539033" cy="0"/>
            </a:xfrm>
            <a:prstGeom prst="straightConnector1">
              <a:avLst/>
            </a:prstGeom>
            <a:solidFill>
              <a:srgbClr val="FFFFFF"/>
            </a:solidFill>
            <a:ln>
              <a:solidFill>
                <a:schemeClr val="tx1"/>
              </a:solidFill>
              <a:tailEnd type="triangle"/>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42" name="Straight Arrow Connector 41">
              <a:extLst>
                <a:ext uri="{FF2B5EF4-FFF2-40B4-BE49-F238E27FC236}">
                  <a16:creationId xmlns:a16="http://schemas.microsoft.com/office/drawing/2014/main" id="{C4A21D5C-958D-5C84-3606-42D81F843EE6}"/>
                </a:ext>
              </a:extLst>
            </p:cNvPr>
            <p:cNvCxnSpPr>
              <a:cxnSpLocks/>
            </p:cNvCxnSpPr>
            <p:nvPr/>
          </p:nvCxnSpPr>
          <p:spPr bwMode="auto">
            <a:xfrm flipH="1">
              <a:off x="5949108" y="5570862"/>
              <a:ext cx="482906" cy="0"/>
            </a:xfrm>
            <a:prstGeom prst="straightConnector1">
              <a:avLst/>
            </a:prstGeom>
            <a:solidFill>
              <a:srgbClr val="FFFFFF"/>
            </a:solidFill>
            <a:ln>
              <a:solidFill>
                <a:schemeClr val="tx1"/>
              </a:solidFill>
              <a:tailEnd type="triangle"/>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grpSp>
      <p:sp>
        <p:nvSpPr>
          <p:cNvPr id="43" name="TextBox 42">
            <a:extLst>
              <a:ext uri="{FF2B5EF4-FFF2-40B4-BE49-F238E27FC236}">
                <a16:creationId xmlns:a16="http://schemas.microsoft.com/office/drawing/2014/main" id="{BE5FC129-08E3-AAE4-B0AD-D03C73A34C41}"/>
              </a:ext>
            </a:extLst>
          </p:cNvPr>
          <p:cNvSpPr txBox="1"/>
          <p:nvPr/>
        </p:nvSpPr>
        <p:spPr>
          <a:xfrm>
            <a:off x="1211466" y="29387"/>
            <a:ext cx="3892932" cy="1200329"/>
          </a:xfrm>
          <a:prstGeom prst="rect">
            <a:avLst/>
          </a:prstGeom>
          <a:noFill/>
        </p:spPr>
        <p:txBody>
          <a:bodyPr wrap="square" rtlCol="0">
            <a:spAutoFit/>
          </a:bodyPr>
          <a:lstStyle/>
          <a:p>
            <a:r>
              <a:rPr lang="en-US" sz="2400" b="1" dirty="0">
                <a:latin typeface="Optima" panose="02000503060000020004" pitchFamily="2" charset="0"/>
              </a:rPr>
              <a:t>Trait only, </a:t>
            </a:r>
            <a:r>
              <a:rPr lang="en-US" sz="2400" dirty="0">
                <a:latin typeface="Optima" panose="02000503060000020004" pitchFamily="2" charset="0"/>
              </a:rPr>
              <a:t>assumes zero differential effect on birth or death</a:t>
            </a:r>
          </a:p>
        </p:txBody>
      </p:sp>
      <p:sp>
        <p:nvSpPr>
          <p:cNvPr id="44" name="TextBox 43">
            <a:extLst>
              <a:ext uri="{FF2B5EF4-FFF2-40B4-BE49-F238E27FC236}">
                <a16:creationId xmlns:a16="http://schemas.microsoft.com/office/drawing/2014/main" id="{9CC8E121-A7D3-8C09-AFB7-88EB4CF695DC}"/>
              </a:ext>
            </a:extLst>
          </p:cNvPr>
          <p:cNvSpPr txBox="1"/>
          <p:nvPr/>
        </p:nvSpPr>
        <p:spPr>
          <a:xfrm>
            <a:off x="7552867" y="165134"/>
            <a:ext cx="4318764" cy="461665"/>
          </a:xfrm>
          <a:prstGeom prst="rect">
            <a:avLst/>
          </a:prstGeom>
          <a:noFill/>
        </p:spPr>
        <p:txBody>
          <a:bodyPr wrap="square" rtlCol="0">
            <a:spAutoFit/>
          </a:bodyPr>
          <a:lstStyle/>
          <a:p>
            <a:r>
              <a:rPr lang="en-US" sz="2400" b="1" dirty="0">
                <a:latin typeface="Optima" panose="02000503060000020004" pitchFamily="2" charset="0"/>
              </a:rPr>
              <a:t>Trait plus birth-death model</a:t>
            </a:r>
            <a:endParaRPr lang="en-US" sz="2400" dirty="0">
              <a:latin typeface="Optima" panose="02000503060000020004" pitchFamily="2" charset="0"/>
            </a:endParaRPr>
          </a:p>
        </p:txBody>
      </p:sp>
      <p:pic>
        <p:nvPicPr>
          <p:cNvPr id="46" name="Picture 45" descr="A diagram of a formula with Ice hockey rink in the background&#10;&#10;AI-generated content may be incorrect.">
            <a:extLst>
              <a:ext uri="{FF2B5EF4-FFF2-40B4-BE49-F238E27FC236}">
                <a16:creationId xmlns:a16="http://schemas.microsoft.com/office/drawing/2014/main" id="{414C58F3-67ED-D8AF-3D58-458C70866A31}"/>
              </a:ext>
            </a:extLst>
          </p:cNvPr>
          <p:cNvPicPr>
            <a:picLocks noChangeAspect="1"/>
          </p:cNvPicPr>
          <p:nvPr/>
        </p:nvPicPr>
        <p:blipFill>
          <a:blip r:embed="rId4"/>
          <a:stretch>
            <a:fillRect/>
          </a:stretch>
        </p:blipFill>
        <p:spPr>
          <a:xfrm>
            <a:off x="7690510" y="4148684"/>
            <a:ext cx="2692400" cy="2540953"/>
          </a:xfrm>
          <a:prstGeom prst="rect">
            <a:avLst/>
          </a:prstGeom>
        </p:spPr>
      </p:pic>
      <p:pic>
        <p:nvPicPr>
          <p:cNvPr id="48" name="Picture 47" descr="A diagram of a number of numbers and symbols&#10;&#10;AI-generated content may be incorrect.">
            <a:extLst>
              <a:ext uri="{FF2B5EF4-FFF2-40B4-BE49-F238E27FC236}">
                <a16:creationId xmlns:a16="http://schemas.microsoft.com/office/drawing/2014/main" id="{710A8774-DAB6-1177-6938-3C9805865CD0}"/>
              </a:ext>
            </a:extLst>
          </p:cNvPr>
          <p:cNvPicPr>
            <a:picLocks noChangeAspect="1"/>
          </p:cNvPicPr>
          <p:nvPr/>
        </p:nvPicPr>
        <p:blipFill>
          <a:blip r:embed="rId5"/>
          <a:stretch>
            <a:fillRect/>
          </a:stretch>
        </p:blipFill>
        <p:spPr>
          <a:xfrm>
            <a:off x="1809090" y="4491407"/>
            <a:ext cx="1978901" cy="1855505"/>
          </a:xfrm>
          <a:prstGeom prst="rect">
            <a:avLst/>
          </a:prstGeom>
        </p:spPr>
      </p:pic>
      <p:sp>
        <p:nvSpPr>
          <p:cNvPr id="49" name="TextBox 48">
            <a:extLst>
              <a:ext uri="{FF2B5EF4-FFF2-40B4-BE49-F238E27FC236}">
                <a16:creationId xmlns:a16="http://schemas.microsoft.com/office/drawing/2014/main" id="{20089ADB-D5E0-4100-0623-76E8D95AE4ED}"/>
              </a:ext>
            </a:extLst>
          </p:cNvPr>
          <p:cNvSpPr txBox="1"/>
          <p:nvPr/>
        </p:nvSpPr>
        <p:spPr>
          <a:xfrm>
            <a:off x="2084333" y="6346912"/>
            <a:ext cx="2212290" cy="369332"/>
          </a:xfrm>
          <a:prstGeom prst="rect">
            <a:avLst/>
          </a:prstGeom>
          <a:noFill/>
        </p:spPr>
        <p:txBody>
          <a:bodyPr wrap="square" rtlCol="0">
            <a:spAutoFit/>
          </a:bodyPr>
          <a:lstStyle/>
          <a:p>
            <a:r>
              <a:rPr lang="en-US" dirty="0" err="1">
                <a:latin typeface="Optima" panose="02000503060000020004" pitchFamily="2" charset="0"/>
              </a:rPr>
              <a:t>BayesTraits</a:t>
            </a:r>
            <a:endParaRPr lang="en-US" dirty="0">
              <a:latin typeface="Optima" panose="02000503060000020004" pitchFamily="2" charset="0"/>
            </a:endParaRPr>
          </a:p>
        </p:txBody>
      </p:sp>
      <p:sp>
        <p:nvSpPr>
          <p:cNvPr id="50" name="TextBox 49">
            <a:extLst>
              <a:ext uri="{FF2B5EF4-FFF2-40B4-BE49-F238E27FC236}">
                <a16:creationId xmlns:a16="http://schemas.microsoft.com/office/drawing/2014/main" id="{1A7BF786-3307-A95A-28C5-85CA477BB1F1}"/>
              </a:ext>
            </a:extLst>
          </p:cNvPr>
          <p:cNvSpPr txBox="1"/>
          <p:nvPr/>
        </p:nvSpPr>
        <p:spPr>
          <a:xfrm>
            <a:off x="8428877" y="6346912"/>
            <a:ext cx="2212290" cy="369332"/>
          </a:xfrm>
          <a:prstGeom prst="rect">
            <a:avLst/>
          </a:prstGeom>
          <a:noFill/>
        </p:spPr>
        <p:txBody>
          <a:bodyPr wrap="square" rtlCol="0">
            <a:spAutoFit/>
          </a:bodyPr>
          <a:lstStyle/>
          <a:p>
            <a:r>
              <a:rPr lang="en-US" dirty="0" err="1">
                <a:latin typeface="Optima" panose="02000503060000020004" pitchFamily="2" charset="0"/>
              </a:rPr>
              <a:t>RevBayes</a:t>
            </a:r>
            <a:endParaRPr lang="en-US" dirty="0">
              <a:latin typeface="Optima" panose="02000503060000020004" pitchFamily="2" charset="0"/>
            </a:endParaRPr>
          </a:p>
        </p:txBody>
      </p:sp>
    </p:spTree>
    <p:extLst>
      <p:ext uri="{BB962C8B-B14F-4D97-AF65-F5344CB8AC3E}">
        <p14:creationId xmlns:p14="http://schemas.microsoft.com/office/powerpoint/2010/main" val="2424500468"/>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7"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51832" y="116087"/>
            <a:ext cx="6411516" cy="66202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a:tailEnd/>
              </a14:hiddenLine>
            </a:ext>
          </a:extLst>
        </p:spPr>
      </p:pic>
      <p:sp>
        <p:nvSpPr>
          <p:cNvPr id="75778" name="Rectangle 2"/>
          <p:cNvSpPr>
            <a:spLocks/>
          </p:cNvSpPr>
          <p:nvPr/>
        </p:nvSpPr>
        <p:spPr bwMode="auto">
          <a:xfrm>
            <a:off x="1591832" y="6648329"/>
            <a:ext cx="1130118" cy="1514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lgn="ctr" defTabSz="642915" fontAlgn="base">
              <a:spcBef>
                <a:spcPct val="0"/>
              </a:spcBef>
              <a:spcAft>
                <a:spcPct val="0"/>
              </a:spcAft>
            </a:pPr>
            <a:r>
              <a:rPr lang="en-US" sz="984">
                <a:solidFill>
                  <a:srgbClr val="000000"/>
                </a:solidFill>
                <a:latin typeface="Optima" charset="0"/>
                <a:ea typeface="ＭＳ Ｐゴシック" charset="0"/>
                <a:cs typeface="Optima" charset="0"/>
                <a:sym typeface="Optima" charset="0"/>
              </a:rPr>
              <a:t>Goldberg et al. 2010</a:t>
            </a:r>
          </a:p>
        </p:txBody>
      </p:sp>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diagram of a diagram&#10;&#10;AI-generated content may be incorrect.">
            <a:extLst>
              <a:ext uri="{FF2B5EF4-FFF2-40B4-BE49-F238E27FC236}">
                <a16:creationId xmlns:a16="http://schemas.microsoft.com/office/drawing/2014/main" id="{B94CB9AD-1729-7EEA-345A-65B97E9E5D89}"/>
              </a:ext>
            </a:extLst>
          </p:cNvPr>
          <p:cNvPicPr>
            <a:picLocks noChangeAspect="1"/>
          </p:cNvPicPr>
          <p:nvPr/>
        </p:nvPicPr>
        <p:blipFill>
          <a:blip r:embed="rId2"/>
          <a:stretch>
            <a:fillRect/>
          </a:stretch>
        </p:blipFill>
        <p:spPr>
          <a:xfrm>
            <a:off x="2267087" y="643466"/>
            <a:ext cx="7657825" cy="5571067"/>
          </a:xfrm>
          <a:prstGeom prst="rect">
            <a:avLst/>
          </a:prstGeom>
        </p:spPr>
      </p:pic>
      <p:sp>
        <p:nvSpPr>
          <p:cNvPr id="4" name="TextBox 3">
            <a:extLst>
              <a:ext uri="{FF2B5EF4-FFF2-40B4-BE49-F238E27FC236}">
                <a16:creationId xmlns:a16="http://schemas.microsoft.com/office/drawing/2014/main" id="{0C4CBC75-1D7D-D085-55FE-638E6DD514F9}"/>
              </a:ext>
            </a:extLst>
          </p:cNvPr>
          <p:cNvSpPr txBox="1"/>
          <p:nvPr/>
        </p:nvSpPr>
        <p:spPr>
          <a:xfrm>
            <a:off x="518160" y="6370320"/>
            <a:ext cx="4114800" cy="369332"/>
          </a:xfrm>
          <a:prstGeom prst="rect">
            <a:avLst/>
          </a:prstGeom>
          <a:noFill/>
        </p:spPr>
        <p:txBody>
          <a:bodyPr wrap="square" rtlCol="0">
            <a:spAutoFit/>
          </a:bodyPr>
          <a:lstStyle/>
          <a:p>
            <a:r>
              <a:rPr lang="en-US" dirty="0">
                <a:latin typeface="Optima" panose="02000503060000020004" pitchFamily="2" charset="0"/>
              </a:rPr>
              <a:t>Well, this seems easy…</a:t>
            </a:r>
          </a:p>
        </p:txBody>
      </p:sp>
    </p:spTree>
    <p:extLst>
      <p:ext uri="{BB962C8B-B14F-4D97-AF65-F5344CB8AC3E}">
        <p14:creationId xmlns:p14="http://schemas.microsoft.com/office/powerpoint/2010/main" val="32831167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graph of a number of fish and squirting&#10;&#10;AI-generated content may be incorrect.">
            <a:extLst>
              <a:ext uri="{FF2B5EF4-FFF2-40B4-BE49-F238E27FC236}">
                <a16:creationId xmlns:a16="http://schemas.microsoft.com/office/drawing/2014/main" id="{F4DFFA4A-C9CE-5305-2F2D-C08B3A50F6EC}"/>
              </a:ext>
            </a:extLst>
          </p:cNvPr>
          <p:cNvPicPr>
            <a:picLocks noChangeAspect="1"/>
          </p:cNvPicPr>
          <p:nvPr/>
        </p:nvPicPr>
        <p:blipFill>
          <a:blip r:embed="rId2"/>
          <a:stretch>
            <a:fillRect/>
          </a:stretch>
        </p:blipFill>
        <p:spPr>
          <a:xfrm>
            <a:off x="726064" y="184644"/>
            <a:ext cx="10332480" cy="3061476"/>
          </a:xfrm>
          <a:prstGeom prst="rect">
            <a:avLst/>
          </a:prstGeom>
        </p:spPr>
      </p:pic>
      <p:sp>
        <p:nvSpPr>
          <p:cNvPr id="13" name="TextBox 12">
            <a:extLst>
              <a:ext uri="{FF2B5EF4-FFF2-40B4-BE49-F238E27FC236}">
                <a16:creationId xmlns:a16="http://schemas.microsoft.com/office/drawing/2014/main" id="{26704BAB-2105-1E19-8F1D-92FCF96A07C6}"/>
              </a:ext>
            </a:extLst>
          </p:cNvPr>
          <p:cNvSpPr txBox="1"/>
          <p:nvPr/>
        </p:nvSpPr>
        <p:spPr>
          <a:xfrm>
            <a:off x="268864" y="3276600"/>
            <a:ext cx="11740256" cy="3416320"/>
          </a:xfrm>
          <a:prstGeom prst="rect">
            <a:avLst/>
          </a:prstGeom>
          <a:noFill/>
        </p:spPr>
        <p:txBody>
          <a:bodyPr wrap="square">
            <a:spAutoFit/>
          </a:bodyPr>
          <a:lstStyle/>
          <a:p>
            <a:r>
              <a:rPr lang="en-US" dirty="0">
                <a:latin typeface="Optima" panose="02000503060000020004" pitchFamily="2" charset="0"/>
              </a:rPr>
              <a:t>In the second exercise, we analyzed the effect of a purely arbitrary character on speciation rates across the 200–500 taxon subtrees drawn from the four vertebrate clades described above. We tested whether taxon name length—the number of letters in the Latin binominal for each taxon—was associated with speciation rate. We counted the number of letters in each taxon name and scored each species as “short” or “long” depending on whether the taxon name length was less than or greater than the median name length for taxa in each subtree. This character exhibits some phylogenetic signal as would an evolving trait, owing to the correlation in name lengths between congeners. For example, within the 60 bird subtrees, we found that 44 trees (73%) showed significant (p&lt;0.05⁠⁠) phylogenetic signal in taxon name length, as assessed by computing the K-statistic (Blomberg et al. 2003) for each data set and determining significance via tip randomization. Name length of course cannot plausibly be considered a driver of speciation, although species richness could be reflected in linguistic or taxonomic practices. We fitted the four- and five-parameter BiSSE models described above to each subtree.</a:t>
            </a:r>
          </a:p>
          <a:p>
            <a:endParaRPr lang="en-US" dirty="0">
              <a:latin typeface="Optima" panose="02000503060000020004" pitchFamily="2" charset="0"/>
            </a:endParaRPr>
          </a:p>
        </p:txBody>
      </p:sp>
      <p:sp>
        <p:nvSpPr>
          <p:cNvPr id="14" name="TextBox 13">
            <a:extLst>
              <a:ext uri="{FF2B5EF4-FFF2-40B4-BE49-F238E27FC236}">
                <a16:creationId xmlns:a16="http://schemas.microsoft.com/office/drawing/2014/main" id="{1F39889F-4863-6767-6CC3-FE9E3B382778}"/>
              </a:ext>
            </a:extLst>
          </p:cNvPr>
          <p:cNvSpPr txBox="1"/>
          <p:nvPr/>
        </p:nvSpPr>
        <p:spPr>
          <a:xfrm>
            <a:off x="0" y="6400800"/>
            <a:ext cx="3261360" cy="369332"/>
          </a:xfrm>
          <a:prstGeom prst="rect">
            <a:avLst/>
          </a:prstGeom>
          <a:noFill/>
        </p:spPr>
        <p:txBody>
          <a:bodyPr wrap="square" rtlCol="0">
            <a:spAutoFit/>
          </a:bodyPr>
          <a:lstStyle/>
          <a:p>
            <a:r>
              <a:rPr lang="en-US" dirty="0" err="1">
                <a:latin typeface="Optima" panose="02000503060000020004" pitchFamily="2" charset="0"/>
              </a:rPr>
              <a:t>Rabosky</a:t>
            </a:r>
            <a:r>
              <a:rPr lang="en-US" dirty="0">
                <a:latin typeface="Optima" panose="02000503060000020004" pitchFamily="2" charset="0"/>
              </a:rPr>
              <a:t> &amp; Goldberg 2015</a:t>
            </a:r>
          </a:p>
        </p:txBody>
      </p:sp>
    </p:spTree>
    <p:extLst>
      <p:ext uri="{BB962C8B-B14F-4D97-AF65-F5344CB8AC3E}">
        <p14:creationId xmlns:p14="http://schemas.microsoft.com/office/powerpoint/2010/main" val="38726388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D1952975-763E-5A4F-BB43-C90AA087F7F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996264" y="1884240"/>
            <a:ext cx="1309684" cy="1675668"/>
          </a:xfrm>
          <a:prstGeom prst="rect">
            <a:avLst/>
          </a:prstGeom>
        </p:spPr>
      </p:pic>
      <p:pic>
        <p:nvPicPr>
          <p:cNvPr id="15" name="Picture 14">
            <a:extLst>
              <a:ext uri="{FF2B5EF4-FFF2-40B4-BE49-F238E27FC236}">
                <a16:creationId xmlns:a16="http://schemas.microsoft.com/office/drawing/2014/main" id="{D177EF9B-8F38-8B42-96BF-37942B302E3F}"/>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749240" y="1955618"/>
            <a:ext cx="1207368" cy="1532914"/>
          </a:xfrm>
          <a:prstGeom prst="rect">
            <a:avLst/>
          </a:prstGeom>
        </p:spPr>
      </p:pic>
      <p:pic>
        <p:nvPicPr>
          <p:cNvPr id="19" name="Picture 18">
            <a:extLst>
              <a:ext uri="{FF2B5EF4-FFF2-40B4-BE49-F238E27FC236}">
                <a16:creationId xmlns:a16="http://schemas.microsoft.com/office/drawing/2014/main" id="{9BF1D5E1-6E7D-2C4F-A6AA-30F3CCE33162}"/>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3713669" y="3856854"/>
            <a:ext cx="4874049" cy="1725719"/>
          </a:xfrm>
          <a:prstGeom prst="rect">
            <a:avLst/>
          </a:prstGeom>
        </p:spPr>
      </p:pic>
    </p:spTree>
    <p:extLst>
      <p:ext uri="{BB962C8B-B14F-4D97-AF65-F5344CB8AC3E}">
        <p14:creationId xmlns:p14="http://schemas.microsoft.com/office/powerpoint/2010/main" val="25603402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E639E09-F9F9-BE42-9834-A95D5A8E0381}"/>
              </a:ext>
            </a:extLst>
          </p:cNvPr>
          <p:cNvSpPr/>
          <p:nvPr/>
        </p:nvSpPr>
        <p:spPr>
          <a:xfrm>
            <a:off x="2667002" y="1587296"/>
            <a:ext cx="6946490" cy="411954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defTabSz="685797"/>
            <a:endParaRPr lang="en-US" sz="1350">
              <a:solidFill>
                <a:prstClr val="black"/>
              </a:solidFill>
              <a:latin typeface="Calibri" panose="020F0502020204030204"/>
              <a:sym typeface="Optima" charset="0"/>
            </a:endParaRPr>
          </a:p>
        </p:txBody>
      </p:sp>
      <p:pic>
        <p:nvPicPr>
          <p:cNvPr id="2" name="Picture 1">
            <a:extLst>
              <a:ext uri="{FF2B5EF4-FFF2-40B4-BE49-F238E27FC236}">
                <a16:creationId xmlns:a16="http://schemas.microsoft.com/office/drawing/2014/main" id="{D729B482-0C09-3C44-9A63-49F0DA06857E}"/>
              </a:ext>
            </a:extLst>
          </p:cNvPr>
          <p:cNvPicPr>
            <a:picLocks noChangeAspect="1"/>
          </p:cNvPicPr>
          <p:nvPr/>
        </p:nvPicPr>
        <p:blipFill>
          <a:blip r:embed="rId3"/>
          <a:stretch>
            <a:fillRect/>
          </a:stretch>
        </p:blipFill>
        <p:spPr>
          <a:xfrm>
            <a:off x="4640272" y="1715595"/>
            <a:ext cx="3027356" cy="1401982"/>
          </a:xfrm>
          <a:prstGeom prst="rect">
            <a:avLst/>
          </a:prstGeom>
        </p:spPr>
      </p:pic>
      <p:pic>
        <p:nvPicPr>
          <p:cNvPr id="17" name="Picture 16">
            <a:extLst>
              <a:ext uri="{FF2B5EF4-FFF2-40B4-BE49-F238E27FC236}">
                <a16:creationId xmlns:a16="http://schemas.microsoft.com/office/drawing/2014/main" id="{241588CA-F212-614E-9AEC-F22A13704313}"/>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996264" y="1884240"/>
            <a:ext cx="1309684" cy="1675668"/>
          </a:xfrm>
          <a:prstGeom prst="rect">
            <a:avLst/>
          </a:prstGeom>
        </p:spPr>
      </p:pic>
      <p:pic>
        <p:nvPicPr>
          <p:cNvPr id="18" name="Picture 17">
            <a:extLst>
              <a:ext uri="{FF2B5EF4-FFF2-40B4-BE49-F238E27FC236}">
                <a16:creationId xmlns:a16="http://schemas.microsoft.com/office/drawing/2014/main" id="{28C46D6B-9E8B-944E-90B1-AA8F0E3FB396}"/>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749240" y="1955618"/>
            <a:ext cx="1207368" cy="1532914"/>
          </a:xfrm>
          <a:prstGeom prst="rect">
            <a:avLst/>
          </a:prstGeom>
        </p:spPr>
      </p:pic>
      <p:pic>
        <p:nvPicPr>
          <p:cNvPr id="20" name="Picture 19">
            <a:extLst>
              <a:ext uri="{FF2B5EF4-FFF2-40B4-BE49-F238E27FC236}">
                <a16:creationId xmlns:a16="http://schemas.microsoft.com/office/drawing/2014/main" id="{FD74D9D0-8BD5-9247-B080-28D946582B34}"/>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3713669" y="3856854"/>
            <a:ext cx="4874049" cy="1725719"/>
          </a:xfrm>
          <a:prstGeom prst="rect">
            <a:avLst/>
          </a:prstGeom>
        </p:spPr>
      </p:pic>
      <p:sp>
        <p:nvSpPr>
          <p:cNvPr id="4" name="TextBox 3">
            <a:extLst>
              <a:ext uri="{FF2B5EF4-FFF2-40B4-BE49-F238E27FC236}">
                <a16:creationId xmlns:a16="http://schemas.microsoft.com/office/drawing/2014/main" id="{507FA602-A0DE-220C-2C20-B3F121165FCD}"/>
              </a:ext>
            </a:extLst>
          </p:cNvPr>
          <p:cNvSpPr txBox="1"/>
          <p:nvPr/>
        </p:nvSpPr>
        <p:spPr>
          <a:xfrm>
            <a:off x="4684074" y="2733091"/>
            <a:ext cx="396537" cy="369332"/>
          </a:xfrm>
          <a:prstGeom prst="rect">
            <a:avLst/>
          </a:prstGeom>
          <a:noFill/>
        </p:spPr>
        <p:txBody>
          <a:bodyPr wrap="square">
            <a:spAutoFit/>
          </a:bodyPr>
          <a:lstStyle/>
          <a:p>
            <a:r>
              <a:rPr lang="en-US" dirty="0"/>
              <a:t>💀</a:t>
            </a:r>
          </a:p>
        </p:txBody>
      </p:sp>
      <p:sp>
        <p:nvSpPr>
          <p:cNvPr id="5" name="TextBox 4">
            <a:extLst>
              <a:ext uri="{FF2B5EF4-FFF2-40B4-BE49-F238E27FC236}">
                <a16:creationId xmlns:a16="http://schemas.microsoft.com/office/drawing/2014/main" id="{75D99A37-283F-BC33-A0F5-2F716F9A00AF}"/>
              </a:ext>
            </a:extLst>
          </p:cNvPr>
          <p:cNvSpPr txBox="1"/>
          <p:nvPr/>
        </p:nvSpPr>
        <p:spPr>
          <a:xfrm>
            <a:off x="7020830" y="2755125"/>
            <a:ext cx="396537" cy="369332"/>
          </a:xfrm>
          <a:prstGeom prst="rect">
            <a:avLst/>
          </a:prstGeom>
          <a:noFill/>
        </p:spPr>
        <p:txBody>
          <a:bodyPr wrap="square">
            <a:spAutoFit/>
          </a:bodyPr>
          <a:lstStyle/>
          <a:p>
            <a:r>
              <a:rPr lang="en-US" dirty="0"/>
              <a:t>💀</a:t>
            </a:r>
          </a:p>
        </p:txBody>
      </p:sp>
    </p:spTree>
    <p:extLst>
      <p:ext uri="{BB962C8B-B14F-4D97-AF65-F5344CB8AC3E}">
        <p14:creationId xmlns:p14="http://schemas.microsoft.com/office/powerpoint/2010/main" val="25596565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729B482-0C09-3C44-9A63-49F0DA06857E}"/>
              </a:ext>
            </a:extLst>
          </p:cNvPr>
          <p:cNvPicPr>
            <a:picLocks noChangeAspect="1"/>
          </p:cNvPicPr>
          <p:nvPr/>
        </p:nvPicPr>
        <p:blipFill>
          <a:blip r:embed="rId3"/>
          <a:stretch>
            <a:fillRect/>
          </a:stretch>
        </p:blipFill>
        <p:spPr>
          <a:xfrm>
            <a:off x="4640272" y="1715595"/>
            <a:ext cx="3027356" cy="1401982"/>
          </a:xfrm>
          <a:prstGeom prst="rect">
            <a:avLst/>
          </a:prstGeom>
        </p:spPr>
      </p:pic>
      <p:pic>
        <p:nvPicPr>
          <p:cNvPr id="15" name="Picture 14">
            <a:extLst>
              <a:ext uri="{FF2B5EF4-FFF2-40B4-BE49-F238E27FC236}">
                <a16:creationId xmlns:a16="http://schemas.microsoft.com/office/drawing/2014/main" id="{0E3DF31E-F1DF-C84C-904D-85A4FC557F4D}"/>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996264" y="1884240"/>
            <a:ext cx="1309684" cy="1675668"/>
          </a:xfrm>
          <a:prstGeom prst="rect">
            <a:avLst/>
          </a:prstGeom>
        </p:spPr>
      </p:pic>
      <p:pic>
        <p:nvPicPr>
          <p:cNvPr id="16" name="Picture 15">
            <a:extLst>
              <a:ext uri="{FF2B5EF4-FFF2-40B4-BE49-F238E27FC236}">
                <a16:creationId xmlns:a16="http://schemas.microsoft.com/office/drawing/2014/main" id="{943272D4-109E-0D4E-AC39-6FAABCF54615}"/>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749240" y="1955618"/>
            <a:ext cx="1207368" cy="1532914"/>
          </a:xfrm>
          <a:prstGeom prst="rect">
            <a:avLst/>
          </a:prstGeom>
        </p:spPr>
      </p:pic>
      <p:pic>
        <p:nvPicPr>
          <p:cNvPr id="18" name="Picture 17">
            <a:extLst>
              <a:ext uri="{FF2B5EF4-FFF2-40B4-BE49-F238E27FC236}">
                <a16:creationId xmlns:a16="http://schemas.microsoft.com/office/drawing/2014/main" id="{3E9FC21E-650D-1447-9AEF-A303504B5B0F}"/>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3713669" y="3856854"/>
            <a:ext cx="4874049" cy="1725719"/>
          </a:xfrm>
          <a:prstGeom prst="rect">
            <a:avLst/>
          </a:prstGeom>
        </p:spPr>
      </p:pic>
      <p:sp>
        <p:nvSpPr>
          <p:cNvPr id="3" name="TextBox 2">
            <a:extLst>
              <a:ext uri="{FF2B5EF4-FFF2-40B4-BE49-F238E27FC236}">
                <a16:creationId xmlns:a16="http://schemas.microsoft.com/office/drawing/2014/main" id="{5074F345-30B2-A5BF-9AB0-D7A6D5B63372}"/>
              </a:ext>
            </a:extLst>
          </p:cNvPr>
          <p:cNvSpPr txBox="1"/>
          <p:nvPr/>
        </p:nvSpPr>
        <p:spPr>
          <a:xfrm>
            <a:off x="4684074" y="2733091"/>
            <a:ext cx="396537" cy="369332"/>
          </a:xfrm>
          <a:prstGeom prst="rect">
            <a:avLst/>
          </a:prstGeom>
          <a:noFill/>
        </p:spPr>
        <p:txBody>
          <a:bodyPr wrap="square">
            <a:spAutoFit/>
          </a:bodyPr>
          <a:lstStyle/>
          <a:p>
            <a:r>
              <a:rPr lang="en-US" dirty="0"/>
              <a:t>💀</a:t>
            </a:r>
          </a:p>
        </p:txBody>
      </p:sp>
      <p:sp>
        <p:nvSpPr>
          <p:cNvPr id="4" name="TextBox 3">
            <a:extLst>
              <a:ext uri="{FF2B5EF4-FFF2-40B4-BE49-F238E27FC236}">
                <a16:creationId xmlns:a16="http://schemas.microsoft.com/office/drawing/2014/main" id="{A69EDD95-22F3-8551-4D8C-232EB5844DB0}"/>
              </a:ext>
            </a:extLst>
          </p:cNvPr>
          <p:cNvSpPr txBox="1"/>
          <p:nvPr/>
        </p:nvSpPr>
        <p:spPr>
          <a:xfrm>
            <a:off x="7020830" y="2755125"/>
            <a:ext cx="396537" cy="369332"/>
          </a:xfrm>
          <a:prstGeom prst="rect">
            <a:avLst/>
          </a:prstGeom>
          <a:noFill/>
        </p:spPr>
        <p:txBody>
          <a:bodyPr wrap="square">
            <a:spAutoFit/>
          </a:bodyPr>
          <a:lstStyle/>
          <a:p>
            <a:r>
              <a:rPr lang="en-US" dirty="0"/>
              <a:t>💀</a:t>
            </a:r>
          </a:p>
        </p:txBody>
      </p:sp>
      <p:sp>
        <p:nvSpPr>
          <p:cNvPr id="14" name="Rectangle 13">
            <a:extLst>
              <a:ext uri="{FF2B5EF4-FFF2-40B4-BE49-F238E27FC236}">
                <a16:creationId xmlns:a16="http://schemas.microsoft.com/office/drawing/2014/main" id="{86C5FD6E-754D-A742-8B63-FA3F5260CD5A}"/>
              </a:ext>
            </a:extLst>
          </p:cNvPr>
          <p:cNvSpPr/>
          <p:nvPr/>
        </p:nvSpPr>
        <p:spPr>
          <a:xfrm>
            <a:off x="2739737" y="1686078"/>
            <a:ext cx="6577074" cy="3898700"/>
          </a:xfrm>
          <a:prstGeom prst="rect">
            <a:avLst/>
          </a:prstGeom>
          <a:solidFill>
            <a:schemeClr val="lt1">
              <a:alpha val="54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defTabSz="685797"/>
            <a:endParaRPr lang="en-US" sz="1350">
              <a:solidFill>
                <a:prstClr val="black"/>
              </a:solidFill>
              <a:latin typeface="Calibri" panose="020F0502020204030204"/>
              <a:sym typeface="Optima" charset="0"/>
            </a:endParaRPr>
          </a:p>
        </p:txBody>
      </p:sp>
      <p:sp>
        <p:nvSpPr>
          <p:cNvPr id="6" name="Rectangle 5">
            <a:extLst>
              <a:ext uri="{FF2B5EF4-FFF2-40B4-BE49-F238E27FC236}">
                <a16:creationId xmlns:a16="http://schemas.microsoft.com/office/drawing/2014/main" id="{AC182E13-0ACF-A644-9E63-050D4BF6572D}"/>
              </a:ext>
            </a:extLst>
          </p:cNvPr>
          <p:cNvSpPr/>
          <p:nvPr/>
        </p:nvSpPr>
        <p:spPr>
          <a:xfrm>
            <a:off x="4900433" y="3001148"/>
            <a:ext cx="2437334" cy="784830"/>
          </a:xfrm>
          <a:prstGeom prst="rect">
            <a:avLst/>
          </a:prstGeom>
        </p:spPr>
        <p:txBody>
          <a:bodyPr wrap="none">
            <a:spAutoFit/>
          </a:bodyPr>
          <a:lstStyle/>
          <a:p>
            <a:pPr defTabSz="685797"/>
            <a:r>
              <a:rPr lang="el-GR" sz="2700">
                <a:solidFill>
                  <a:prstClr val="black"/>
                </a:solidFill>
                <a:latin typeface="Calibri" panose="020F0502020204030204"/>
                <a:sym typeface="Optima" charset="0"/>
              </a:rPr>
              <a:t>λ</a:t>
            </a:r>
            <a:r>
              <a:rPr lang="en-US" sz="2700" baseline="-25000">
                <a:solidFill>
                  <a:prstClr val="black"/>
                </a:solidFill>
                <a:latin typeface="Optima" panose="02000503060000020004" pitchFamily="2" charset="0"/>
                <a:sym typeface="Optima" charset="0"/>
              </a:rPr>
              <a:t>blue  </a:t>
            </a:r>
            <a:r>
              <a:rPr lang="en-US" sz="2700">
                <a:solidFill>
                  <a:prstClr val="black"/>
                </a:solidFill>
                <a:latin typeface="Optima" panose="02000503060000020004" pitchFamily="2" charset="0"/>
                <a:sym typeface="Optima" charset="0"/>
              </a:rPr>
              <a:t> &lt;    </a:t>
            </a:r>
            <a:r>
              <a:rPr lang="el-GR" sz="2700">
                <a:solidFill>
                  <a:prstClr val="black"/>
                </a:solidFill>
                <a:latin typeface="Calibri" panose="020F0502020204030204"/>
                <a:sym typeface="Optima" charset="0"/>
              </a:rPr>
              <a:t>λ</a:t>
            </a:r>
            <a:r>
              <a:rPr lang="en-US" sz="2700" baseline="-25000">
                <a:solidFill>
                  <a:prstClr val="black"/>
                </a:solidFill>
                <a:latin typeface="Optima" panose="02000503060000020004" pitchFamily="2" charset="0"/>
                <a:sym typeface="Optima" charset="0"/>
              </a:rPr>
              <a:t>orange</a:t>
            </a:r>
          </a:p>
          <a:p>
            <a:pPr defTabSz="685797"/>
            <a:endParaRPr lang="en-US" sz="2700" baseline="-25000">
              <a:solidFill>
                <a:prstClr val="black"/>
              </a:solidFill>
              <a:latin typeface="Calibri" panose="020F0502020204030204"/>
              <a:sym typeface="Optima" charset="0"/>
            </a:endParaRPr>
          </a:p>
        </p:txBody>
      </p:sp>
    </p:spTree>
    <p:extLst>
      <p:ext uri="{BB962C8B-B14F-4D97-AF65-F5344CB8AC3E}">
        <p14:creationId xmlns:p14="http://schemas.microsoft.com/office/powerpoint/2010/main" val="5323056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B3508EB-7190-F34B-AE59-668E99488448}"/>
              </a:ext>
            </a:extLst>
          </p:cNvPr>
          <p:cNvSpPr/>
          <p:nvPr/>
        </p:nvSpPr>
        <p:spPr>
          <a:xfrm>
            <a:off x="2667001" y="1587296"/>
            <a:ext cx="6858000" cy="411954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defTabSz="685797"/>
            <a:endParaRPr lang="en-US" sz="1350">
              <a:solidFill>
                <a:prstClr val="black"/>
              </a:solidFill>
              <a:latin typeface="Calibri" panose="020F0502020204030204"/>
              <a:sym typeface="Optima" charset="0"/>
            </a:endParaRPr>
          </a:p>
        </p:txBody>
      </p:sp>
      <p:pic>
        <p:nvPicPr>
          <p:cNvPr id="14" name="Picture 13">
            <a:extLst>
              <a:ext uri="{FF2B5EF4-FFF2-40B4-BE49-F238E27FC236}">
                <a16:creationId xmlns:a16="http://schemas.microsoft.com/office/drawing/2014/main" id="{6849BE40-3F4D-9740-9F9F-C6B867D4BEE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996264" y="1884240"/>
            <a:ext cx="1309684" cy="1675668"/>
          </a:xfrm>
          <a:prstGeom prst="rect">
            <a:avLst/>
          </a:prstGeom>
        </p:spPr>
      </p:pic>
      <p:pic>
        <p:nvPicPr>
          <p:cNvPr id="22" name="Picture 21">
            <a:extLst>
              <a:ext uri="{FF2B5EF4-FFF2-40B4-BE49-F238E27FC236}">
                <a16:creationId xmlns:a16="http://schemas.microsoft.com/office/drawing/2014/main" id="{CC7A6DF5-DE20-8D4B-99F8-59EDB40F16A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442763" y="2010846"/>
            <a:ext cx="3199648" cy="1027312"/>
          </a:xfrm>
          <a:prstGeom prst="rect">
            <a:avLst/>
          </a:prstGeom>
        </p:spPr>
      </p:pic>
      <p:pic>
        <p:nvPicPr>
          <p:cNvPr id="23" name="Picture 22">
            <a:extLst>
              <a:ext uri="{FF2B5EF4-FFF2-40B4-BE49-F238E27FC236}">
                <a16:creationId xmlns:a16="http://schemas.microsoft.com/office/drawing/2014/main" id="{CAFF1C6B-9327-1D45-83D1-6DD5C72AAF6D}"/>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749240" y="1955618"/>
            <a:ext cx="1207368" cy="1532914"/>
          </a:xfrm>
          <a:prstGeom prst="rect">
            <a:avLst/>
          </a:prstGeom>
        </p:spPr>
      </p:pic>
      <p:sp>
        <p:nvSpPr>
          <p:cNvPr id="25" name="Left Arrow 24">
            <a:extLst>
              <a:ext uri="{FF2B5EF4-FFF2-40B4-BE49-F238E27FC236}">
                <a16:creationId xmlns:a16="http://schemas.microsoft.com/office/drawing/2014/main" id="{BE0E7A44-1711-3946-B861-65B663AC2A18}"/>
              </a:ext>
            </a:extLst>
          </p:cNvPr>
          <p:cNvSpPr/>
          <p:nvPr/>
        </p:nvSpPr>
        <p:spPr>
          <a:xfrm>
            <a:off x="8648979" y="3728137"/>
            <a:ext cx="423865" cy="198283"/>
          </a:xfrm>
          <a:prstGeom prst="leftArrow">
            <a:avLst/>
          </a:prstGeom>
          <a:solidFill>
            <a:srgbClr val="AB1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97"/>
            <a:endParaRPr lang="en-US" sz="1350">
              <a:solidFill>
                <a:prstClr val="white"/>
              </a:solidFill>
              <a:latin typeface="Calibri" panose="020F0502020204030204"/>
              <a:sym typeface="Optima" charset="0"/>
            </a:endParaRPr>
          </a:p>
        </p:txBody>
      </p:sp>
      <p:sp>
        <p:nvSpPr>
          <p:cNvPr id="26" name="Left Arrow 25">
            <a:extLst>
              <a:ext uri="{FF2B5EF4-FFF2-40B4-BE49-F238E27FC236}">
                <a16:creationId xmlns:a16="http://schemas.microsoft.com/office/drawing/2014/main" id="{B58AADE7-4F39-F049-A64D-72DAE5F20667}"/>
              </a:ext>
            </a:extLst>
          </p:cNvPr>
          <p:cNvSpPr/>
          <p:nvPr/>
        </p:nvSpPr>
        <p:spPr>
          <a:xfrm rot="18900000">
            <a:off x="8375215" y="1901799"/>
            <a:ext cx="273551" cy="176361"/>
          </a:xfrm>
          <a:prstGeom prst="leftArrow">
            <a:avLst/>
          </a:prstGeom>
          <a:solidFill>
            <a:srgbClr val="AB1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97"/>
            <a:endParaRPr lang="en-US" sz="1350">
              <a:solidFill>
                <a:prstClr val="white"/>
              </a:solidFill>
              <a:latin typeface="Calibri" panose="020F0502020204030204"/>
              <a:sym typeface="Optima" charset="0"/>
            </a:endParaRPr>
          </a:p>
        </p:txBody>
      </p:sp>
      <p:sp>
        <p:nvSpPr>
          <p:cNvPr id="27" name="Content Placeholder 2">
            <a:extLst>
              <a:ext uri="{FF2B5EF4-FFF2-40B4-BE49-F238E27FC236}">
                <a16:creationId xmlns:a16="http://schemas.microsoft.com/office/drawing/2014/main" id="{36B4F7F3-50EA-DD45-A75C-4A1E045ADFCB}"/>
              </a:ext>
            </a:extLst>
          </p:cNvPr>
          <p:cNvSpPr txBox="1">
            <a:spLocks/>
          </p:cNvSpPr>
          <p:nvPr/>
        </p:nvSpPr>
        <p:spPr>
          <a:xfrm>
            <a:off x="8086952" y="1628127"/>
            <a:ext cx="1499311" cy="265137"/>
          </a:xfrm>
          <a:prstGeom prst="rect">
            <a:avLst/>
          </a:prstGeom>
        </p:spPr>
        <p:txBody>
          <a:bodyPr vert="horz" lIns="68580" tIns="34290" rIns="68580" bIns="3429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797">
              <a:spcBef>
                <a:spcPts val="750"/>
              </a:spcBef>
              <a:buNone/>
            </a:pPr>
            <a:r>
              <a:rPr lang="en-US" sz="1500">
                <a:solidFill>
                  <a:prstClr val="white"/>
                </a:solidFill>
                <a:latin typeface="Calibri" panose="020F0502020204030204"/>
                <a:sym typeface="Optima" charset="0"/>
              </a:rPr>
              <a:t>Pink ornaments</a:t>
            </a:r>
          </a:p>
        </p:txBody>
      </p:sp>
      <p:pic>
        <p:nvPicPr>
          <p:cNvPr id="29" name="Picture 28">
            <a:extLst>
              <a:ext uri="{FF2B5EF4-FFF2-40B4-BE49-F238E27FC236}">
                <a16:creationId xmlns:a16="http://schemas.microsoft.com/office/drawing/2014/main" id="{BCC1D58F-6C11-4A4F-B83E-6309D0C3364D}"/>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713669" y="3550886"/>
            <a:ext cx="4874049" cy="2031687"/>
          </a:xfrm>
          <a:prstGeom prst="rect">
            <a:avLst/>
          </a:prstGeom>
        </p:spPr>
      </p:pic>
      <p:sp>
        <p:nvSpPr>
          <p:cNvPr id="2" name="TextBox 1">
            <a:extLst>
              <a:ext uri="{FF2B5EF4-FFF2-40B4-BE49-F238E27FC236}">
                <a16:creationId xmlns:a16="http://schemas.microsoft.com/office/drawing/2014/main" id="{E59FE7CC-6005-F9A8-1353-A1C149CB229B}"/>
              </a:ext>
            </a:extLst>
          </p:cNvPr>
          <p:cNvSpPr txBox="1"/>
          <p:nvPr/>
        </p:nvSpPr>
        <p:spPr>
          <a:xfrm>
            <a:off x="4442761" y="2729507"/>
            <a:ext cx="396537" cy="369332"/>
          </a:xfrm>
          <a:prstGeom prst="rect">
            <a:avLst/>
          </a:prstGeom>
          <a:noFill/>
        </p:spPr>
        <p:txBody>
          <a:bodyPr wrap="square">
            <a:spAutoFit/>
          </a:bodyPr>
          <a:lstStyle/>
          <a:p>
            <a:r>
              <a:rPr lang="en-US" dirty="0"/>
              <a:t>💀</a:t>
            </a:r>
          </a:p>
        </p:txBody>
      </p:sp>
      <p:sp>
        <p:nvSpPr>
          <p:cNvPr id="3" name="TextBox 2">
            <a:extLst>
              <a:ext uri="{FF2B5EF4-FFF2-40B4-BE49-F238E27FC236}">
                <a16:creationId xmlns:a16="http://schemas.microsoft.com/office/drawing/2014/main" id="{4C856027-6773-78A8-1230-D203CD2D08E9}"/>
              </a:ext>
            </a:extLst>
          </p:cNvPr>
          <p:cNvSpPr txBox="1"/>
          <p:nvPr/>
        </p:nvSpPr>
        <p:spPr>
          <a:xfrm>
            <a:off x="6096000" y="2721589"/>
            <a:ext cx="396537" cy="369332"/>
          </a:xfrm>
          <a:prstGeom prst="rect">
            <a:avLst/>
          </a:prstGeom>
          <a:noFill/>
        </p:spPr>
        <p:txBody>
          <a:bodyPr wrap="square">
            <a:spAutoFit/>
          </a:bodyPr>
          <a:lstStyle/>
          <a:p>
            <a:r>
              <a:rPr lang="en-US" dirty="0"/>
              <a:t>💀</a:t>
            </a:r>
          </a:p>
        </p:txBody>
      </p:sp>
      <p:sp>
        <p:nvSpPr>
          <p:cNvPr id="4" name="TextBox 3">
            <a:extLst>
              <a:ext uri="{FF2B5EF4-FFF2-40B4-BE49-F238E27FC236}">
                <a16:creationId xmlns:a16="http://schemas.microsoft.com/office/drawing/2014/main" id="{122F59D2-E30B-D3F6-8FE1-348D192A6E12}"/>
              </a:ext>
            </a:extLst>
          </p:cNvPr>
          <p:cNvSpPr txBox="1"/>
          <p:nvPr/>
        </p:nvSpPr>
        <p:spPr>
          <a:xfrm>
            <a:off x="7194392" y="2740524"/>
            <a:ext cx="396537" cy="369332"/>
          </a:xfrm>
          <a:prstGeom prst="rect">
            <a:avLst/>
          </a:prstGeom>
          <a:noFill/>
        </p:spPr>
        <p:txBody>
          <a:bodyPr wrap="square">
            <a:spAutoFit/>
          </a:bodyPr>
          <a:lstStyle/>
          <a:p>
            <a:r>
              <a:rPr lang="en-US" dirty="0"/>
              <a:t>💀</a:t>
            </a:r>
          </a:p>
        </p:txBody>
      </p:sp>
    </p:spTree>
    <p:extLst>
      <p:ext uri="{BB962C8B-B14F-4D97-AF65-F5344CB8AC3E}">
        <p14:creationId xmlns:p14="http://schemas.microsoft.com/office/powerpoint/2010/main" val="25560792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B3508EB-7190-F34B-AE59-668E99488448}"/>
              </a:ext>
            </a:extLst>
          </p:cNvPr>
          <p:cNvSpPr/>
          <p:nvPr/>
        </p:nvSpPr>
        <p:spPr>
          <a:xfrm>
            <a:off x="2667001" y="1587296"/>
            <a:ext cx="6858000" cy="411954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defTabSz="685797"/>
            <a:endParaRPr lang="en-US" sz="1350">
              <a:solidFill>
                <a:prstClr val="black"/>
              </a:solidFill>
              <a:latin typeface="Calibri" panose="020F0502020204030204"/>
              <a:sym typeface="Optima" charset="0"/>
            </a:endParaRPr>
          </a:p>
        </p:txBody>
      </p:sp>
      <p:pic>
        <p:nvPicPr>
          <p:cNvPr id="14" name="Picture 13">
            <a:extLst>
              <a:ext uri="{FF2B5EF4-FFF2-40B4-BE49-F238E27FC236}">
                <a16:creationId xmlns:a16="http://schemas.microsoft.com/office/drawing/2014/main" id="{6849BE40-3F4D-9740-9F9F-C6B867D4BEE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996264" y="1884240"/>
            <a:ext cx="1309684" cy="1675668"/>
          </a:xfrm>
          <a:prstGeom prst="rect">
            <a:avLst/>
          </a:prstGeom>
        </p:spPr>
      </p:pic>
      <p:pic>
        <p:nvPicPr>
          <p:cNvPr id="22" name="Picture 21">
            <a:extLst>
              <a:ext uri="{FF2B5EF4-FFF2-40B4-BE49-F238E27FC236}">
                <a16:creationId xmlns:a16="http://schemas.microsoft.com/office/drawing/2014/main" id="{CC7A6DF5-DE20-8D4B-99F8-59EDB40F16A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442763" y="2010846"/>
            <a:ext cx="3199648" cy="1027312"/>
          </a:xfrm>
          <a:prstGeom prst="rect">
            <a:avLst/>
          </a:prstGeom>
        </p:spPr>
      </p:pic>
      <p:pic>
        <p:nvPicPr>
          <p:cNvPr id="23" name="Picture 22">
            <a:extLst>
              <a:ext uri="{FF2B5EF4-FFF2-40B4-BE49-F238E27FC236}">
                <a16:creationId xmlns:a16="http://schemas.microsoft.com/office/drawing/2014/main" id="{CAFF1C6B-9327-1D45-83D1-6DD5C72AAF6D}"/>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749240" y="1955618"/>
            <a:ext cx="1207368" cy="1532914"/>
          </a:xfrm>
          <a:prstGeom prst="rect">
            <a:avLst/>
          </a:prstGeom>
        </p:spPr>
      </p:pic>
      <p:sp>
        <p:nvSpPr>
          <p:cNvPr id="25" name="Left Arrow 24">
            <a:extLst>
              <a:ext uri="{FF2B5EF4-FFF2-40B4-BE49-F238E27FC236}">
                <a16:creationId xmlns:a16="http://schemas.microsoft.com/office/drawing/2014/main" id="{BE0E7A44-1711-3946-B861-65B663AC2A18}"/>
              </a:ext>
            </a:extLst>
          </p:cNvPr>
          <p:cNvSpPr/>
          <p:nvPr/>
        </p:nvSpPr>
        <p:spPr>
          <a:xfrm>
            <a:off x="8648979" y="3728137"/>
            <a:ext cx="423865" cy="198283"/>
          </a:xfrm>
          <a:prstGeom prst="leftArrow">
            <a:avLst/>
          </a:prstGeom>
          <a:solidFill>
            <a:srgbClr val="AB1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97"/>
            <a:endParaRPr lang="en-US" sz="1350">
              <a:solidFill>
                <a:prstClr val="white"/>
              </a:solidFill>
              <a:latin typeface="Calibri" panose="020F0502020204030204"/>
              <a:sym typeface="Optima" charset="0"/>
            </a:endParaRPr>
          </a:p>
        </p:txBody>
      </p:sp>
      <p:sp>
        <p:nvSpPr>
          <p:cNvPr id="26" name="Left Arrow 25">
            <a:extLst>
              <a:ext uri="{FF2B5EF4-FFF2-40B4-BE49-F238E27FC236}">
                <a16:creationId xmlns:a16="http://schemas.microsoft.com/office/drawing/2014/main" id="{B58AADE7-4F39-F049-A64D-72DAE5F20667}"/>
              </a:ext>
            </a:extLst>
          </p:cNvPr>
          <p:cNvSpPr/>
          <p:nvPr/>
        </p:nvSpPr>
        <p:spPr>
          <a:xfrm rot="18900000">
            <a:off x="8375215" y="1901799"/>
            <a:ext cx="273551" cy="176361"/>
          </a:xfrm>
          <a:prstGeom prst="leftArrow">
            <a:avLst/>
          </a:prstGeom>
          <a:solidFill>
            <a:srgbClr val="AB1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97"/>
            <a:endParaRPr lang="en-US" sz="1350">
              <a:solidFill>
                <a:prstClr val="white"/>
              </a:solidFill>
              <a:latin typeface="Calibri" panose="020F0502020204030204"/>
              <a:sym typeface="Optima" charset="0"/>
            </a:endParaRPr>
          </a:p>
        </p:txBody>
      </p:sp>
      <p:sp>
        <p:nvSpPr>
          <p:cNvPr id="27" name="Content Placeholder 2">
            <a:extLst>
              <a:ext uri="{FF2B5EF4-FFF2-40B4-BE49-F238E27FC236}">
                <a16:creationId xmlns:a16="http://schemas.microsoft.com/office/drawing/2014/main" id="{36B4F7F3-50EA-DD45-A75C-4A1E045ADFCB}"/>
              </a:ext>
            </a:extLst>
          </p:cNvPr>
          <p:cNvSpPr txBox="1">
            <a:spLocks/>
          </p:cNvSpPr>
          <p:nvPr/>
        </p:nvSpPr>
        <p:spPr>
          <a:xfrm>
            <a:off x="8086952" y="1628127"/>
            <a:ext cx="1499311" cy="265137"/>
          </a:xfrm>
          <a:prstGeom prst="rect">
            <a:avLst/>
          </a:prstGeom>
        </p:spPr>
        <p:txBody>
          <a:bodyPr vert="horz" lIns="68580" tIns="34290" rIns="68580" bIns="3429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797">
              <a:spcBef>
                <a:spcPts val="750"/>
              </a:spcBef>
              <a:buNone/>
            </a:pPr>
            <a:r>
              <a:rPr lang="en-US" sz="1500">
                <a:solidFill>
                  <a:prstClr val="white"/>
                </a:solidFill>
                <a:latin typeface="Calibri" panose="020F0502020204030204"/>
                <a:sym typeface="Optima" charset="0"/>
              </a:rPr>
              <a:t>Pink ornaments</a:t>
            </a:r>
          </a:p>
        </p:txBody>
      </p:sp>
      <p:sp>
        <p:nvSpPr>
          <p:cNvPr id="15" name="Left Arrow 14">
            <a:extLst>
              <a:ext uri="{FF2B5EF4-FFF2-40B4-BE49-F238E27FC236}">
                <a16:creationId xmlns:a16="http://schemas.microsoft.com/office/drawing/2014/main" id="{22F50569-3085-1D4B-A765-BEA21E1B864A}"/>
              </a:ext>
            </a:extLst>
          </p:cNvPr>
          <p:cNvSpPr/>
          <p:nvPr/>
        </p:nvSpPr>
        <p:spPr>
          <a:xfrm>
            <a:off x="8648979" y="3728137"/>
            <a:ext cx="423865" cy="198283"/>
          </a:xfrm>
          <a:prstGeom prst="leftArrow">
            <a:avLst/>
          </a:prstGeom>
          <a:solidFill>
            <a:srgbClr val="AB1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97"/>
            <a:endParaRPr lang="en-US" sz="1350">
              <a:solidFill>
                <a:prstClr val="white"/>
              </a:solidFill>
              <a:latin typeface="Calibri" panose="020F0502020204030204"/>
              <a:sym typeface="Optima" charset="0"/>
            </a:endParaRPr>
          </a:p>
        </p:txBody>
      </p:sp>
      <p:pic>
        <p:nvPicPr>
          <p:cNvPr id="16" name="Picture 15">
            <a:extLst>
              <a:ext uri="{FF2B5EF4-FFF2-40B4-BE49-F238E27FC236}">
                <a16:creationId xmlns:a16="http://schemas.microsoft.com/office/drawing/2014/main" id="{017F71A7-F2BE-4445-A176-C507FD5E6A17}"/>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713669" y="3550886"/>
            <a:ext cx="4874049" cy="2031687"/>
          </a:xfrm>
          <a:prstGeom prst="rect">
            <a:avLst/>
          </a:prstGeom>
        </p:spPr>
      </p:pic>
      <p:sp>
        <p:nvSpPr>
          <p:cNvPr id="3" name="TextBox 2">
            <a:extLst>
              <a:ext uri="{FF2B5EF4-FFF2-40B4-BE49-F238E27FC236}">
                <a16:creationId xmlns:a16="http://schemas.microsoft.com/office/drawing/2014/main" id="{4701CF3D-2B07-9E57-FAEA-5EEA7C52C861}"/>
              </a:ext>
            </a:extLst>
          </p:cNvPr>
          <p:cNvSpPr txBox="1"/>
          <p:nvPr/>
        </p:nvSpPr>
        <p:spPr>
          <a:xfrm>
            <a:off x="4442761" y="2729507"/>
            <a:ext cx="396537" cy="369332"/>
          </a:xfrm>
          <a:prstGeom prst="rect">
            <a:avLst/>
          </a:prstGeom>
          <a:noFill/>
        </p:spPr>
        <p:txBody>
          <a:bodyPr wrap="square">
            <a:spAutoFit/>
          </a:bodyPr>
          <a:lstStyle/>
          <a:p>
            <a:r>
              <a:rPr lang="en-US" dirty="0"/>
              <a:t>💀</a:t>
            </a:r>
          </a:p>
        </p:txBody>
      </p:sp>
      <p:sp>
        <p:nvSpPr>
          <p:cNvPr id="4" name="TextBox 3">
            <a:extLst>
              <a:ext uri="{FF2B5EF4-FFF2-40B4-BE49-F238E27FC236}">
                <a16:creationId xmlns:a16="http://schemas.microsoft.com/office/drawing/2014/main" id="{3EF9AB52-1440-94CB-40E8-3997369EE57F}"/>
              </a:ext>
            </a:extLst>
          </p:cNvPr>
          <p:cNvSpPr txBox="1"/>
          <p:nvPr/>
        </p:nvSpPr>
        <p:spPr>
          <a:xfrm>
            <a:off x="6096000" y="2721589"/>
            <a:ext cx="396537" cy="369332"/>
          </a:xfrm>
          <a:prstGeom prst="rect">
            <a:avLst/>
          </a:prstGeom>
          <a:noFill/>
        </p:spPr>
        <p:txBody>
          <a:bodyPr wrap="square">
            <a:spAutoFit/>
          </a:bodyPr>
          <a:lstStyle/>
          <a:p>
            <a:r>
              <a:rPr lang="en-US" dirty="0"/>
              <a:t>💀</a:t>
            </a:r>
          </a:p>
        </p:txBody>
      </p:sp>
      <p:sp>
        <p:nvSpPr>
          <p:cNvPr id="5" name="TextBox 4">
            <a:extLst>
              <a:ext uri="{FF2B5EF4-FFF2-40B4-BE49-F238E27FC236}">
                <a16:creationId xmlns:a16="http://schemas.microsoft.com/office/drawing/2014/main" id="{B2E6830D-ACC4-6FCC-FBB0-D437895C9B9F}"/>
              </a:ext>
            </a:extLst>
          </p:cNvPr>
          <p:cNvSpPr txBox="1"/>
          <p:nvPr/>
        </p:nvSpPr>
        <p:spPr>
          <a:xfrm>
            <a:off x="7194392" y="2740524"/>
            <a:ext cx="396537" cy="369332"/>
          </a:xfrm>
          <a:prstGeom prst="rect">
            <a:avLst/>
          </a:prstGeom>
          <a:noFill/>
        </p:spPr>
        <p:txBody>
          <a:bodyPr wrap="square">
            <a:spAutoFit/>
          </a:bodyPr>
          <a:lstStyle/>
          <a:p>
            <a:r>
              <a:rPr lang="en-US" dirty="0"/>
              <a:t>💀</a:t>
            </a:r>
          </a:p>
        </p:txBody>
      </p:sp>
      <p:sp>
        <p:nvSpPr>
          <p:cNvPr id="13" name="Rectangle 12">
            <a:extLst>
              <a:ext uri="{FF2B5EF4-FFF2-40B4-BE49-F238E27FC236}">
                <a16:creationId xmlns:a16="http://schemas.microsoft.com/office/drawing/2014/main" id="{D6B33875-1CE1-4543-A1E9-50DA09CB063B}"/>
              </a:ext>
            </a:extLst>
          </p:cNvPr>
          <p:cNvSpPr/>
          <p:nvPr/>
        </p:nvSpPr>
        <p:spPr>
          <a:xfrm>
            <a:off x="2907911" y="1647255"/>
            <a:ext cx="6577074" cy="3898700"/>
          </a:xfrm>
          <a:prstGeom prst="rect">
            <a:avLst/>
          </a:prstGeom>
          <a:solidFill>
            <a:schemeClr val="lt1">
              <a:alpha val="54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defTabSz="685797"/>
            <a:endParaRPr lang="en-US" sz="1350">
              <a:solidFill>
                <a:prstClr val="black"/>
              </a:solidFill>
              <a:latin typeface="Calibri" panose="020F0502020204030204"/>
              <a:sym typeface="Optima" charset="0"/>
            </a:endParaRPr>
          </a:p>
        </p:txBody>
      </p:sp>
      <p:sp>
        <p:nvSpPr>
          <p:cNvPr id="28" name="Rectangle 27">
            <a:extLst>
              <a:ext uri="{FF2B5EF4-FFF2-40B4-BE49-F238E27FC236}">
                <a16:creationId xmlns:a16="http://schemas.microsoft.com/office/drawing/2014/main" id="{7221BA71-192C-7443-837F-0C959BE9F367}"/>
              </a:ext>
            </a:extLst>
          </p:cNvPr>
          <p:cNvSpPr/>
          <p:nvPr/>
        </p:nvSpPr>
        <p:spPr>
          <a:xfrm>
            <a:off x="3642443" y="3224745"/>
            <a:ext cx="5261953" cy="784830"/>
          </a:xfrm>
          <a:prstGeom prst="rect">
            <a:avLst/>
          </a:prstGeom>
        </p:spPr>
        <p:txBody>
          <a:bodyPr wrap="none">
            <a:spAutoFit/>
          </a:bodyPr>
          <a:lstStyle/>
          <a:p>
            <a:pPr defTabSz="685797"/>
            <a:r>
              <a:rPr lang="el-GR" sz="2700">
                <a:solidFill>
                  <a:prstClr val="white"/>
                </a:solidFill>
                <a:latin typeface="Calibri" panose="020F0502020204030204"/>
                <a:sym typeface="Optima" charset="0"/>
              </a:rPr>
              <a:t>λ</a:t>
            </a:r>
            <a:r>
              <a:rPr lang="en-US" sz="2700" baseline="-25000">
                <a:solidFill>
                  <a:prstClr val="white"/>
                </a:solidFill>
                <a:latin typeface="Calibri" panose="020F0502020204030204"/>
                <a:sym typeface="Optima" charset="0"/>
              </a:rPr>
              <a:t>blue  </a:t>
            </a:r>
            <a:r>
              <a:rPr lang="en-US" sz="2700">
                <a:solidFill>
                  <a:prstClr val="white"/>
                </a:solidFill>
                <a:latin typeface="Calibri" panose="020F0502020204030204"/>
                <a:sym typeface="Optima" charset="0"/>
              </a:rPr>
              <a:t> &lt;    </a:t>
            </a:r>
            <a:r>
              <a:rPr lang="el-GR" sz="2700">
                <a:solidFill>
                  <a:prstClr val="white"/>
                </a:solidFill>
                <a:latin typeface="Calibri" panose="020F0502020204030204"/>
                <a:sym typeface="Optima" charset="0"/>
              </a:rPr>
              <a:t>λ</a:t>
            </a:r>
            <a:r>
              <a:rPr lang="en-US" sz="2700" baseline="-25000">
                <a:solidFill>
                  <a:prstClr val="white"/>
                </a:solidFill>
                <a:latin typeface="Calibri" panose="020F0502020204030204"/>
                <a:sym typeface="Optima" charset="0"/>
              </a:rPr>
              <a:t>orange wo/ pink</a:t>
            </a:r>
            <a:r>
              <a:rPr lang="en-US" sz="2700">
                <a:solidFill>
                  <a:prstClr val="white"/>
                </a:solidFill>
                <a:latin typeface="Calibri" panose="020F0502020204030204"/>
                <a:sym typeface="Optima" charset="0"/>
              </a:rPr>
              <a:t> &lt;    </a:t>
            </a:r>
            <a:r>
              <a:rPr lang="el-GR" sz="2700">
                <a:solidFill>
                  <a:prstClr val="white"/>
                </a:solidFill>
                <a:latin typeface="Calibri" panose="020F0502020204030204"/>
                <a:sym typeface="Optima" charset="0"/>
              </a:rPr>
              <a:t>λ</a:t>
            </a:r>
            <a:r>
              <a:rPr lang="en-US" sz="2700" baseline="-25000">
                <a:solidFill>
                  <a:prstClr val="white"/>
                </a:solidFill>
                <a:latin typeface="Calibri" panose="020F0502020204030204"/>
                <a:sym typeface="Optima" charset="0"/>
              </a:rPr>
              <a:t>orange w/ pink</a:t>
            </a:r>
            <a:endParaRPr lang="en-US" sz="2700" baseline="-25000">
              <a:solidFill>
                <a:prstClr val="black"/>
              </a:solidFill>
              <a:latin typeface="Calibri" panose="020F0502020204030204"/>
              <a:sym typeface="Optima" charset="0"/>
            </a:endParaRPr>
          </a:p>
          <a:p>
            <a:pPr defTabSz="685797"/>
            <a:endParaRPr lang="en-US" sz="2700" baseline="-25000">
              <a:solidFill>
                <a:prstClr val="black"/>
              </a:solidFill>
              <a:latin typeface="Calibri" panose="020F0502020204030204"/>
              <a:sym typeface="Optima" charset="0"/>
            </a:endParaRPr>
          </a:p>
        </p:txBody>
      </p:sp>
      <p:sp>
        <p:nvSpPr>
          <p:cNvPr id="2" name="Rectangle 1">
            <a:extLst>
              <a:ext uri="{FF2B5EF4-FFF2-40B4-BE49-F238E27FC236}">
                <a16:creationId xmlns:a16="http://schemas.microsoft.com/office/drawing/2014/main" id="{A172DA85-10C0-A428-30CB-02E67A4B02A2}"/>
              </a:ext>
            </a:extLst>
          </p:cNvPr>
          <p:cNvSpPr/>
          <p:nvPr/>
        </p:nvSpPr>
        <p:spPr>
          <a:xfrm>
            <a:off x="3409880" y="3199301"/>
            <a:ext cx="5706755" cy="784830"/>
          </a:xfrm>
          <a:prstGeom prst="rect">
            <a:avLst/>
          </a:prstGeom>
        </p:spPr>
        <p:txBody>
          <a:bodyPr wrap="none">
            <a:spAutoFit/>
          </a:bodyPr>
          <a:lstStyle/>
          <a:p>
            <a:pPr defTabSz="685797"/>
            <a:r>
              <a:rPr lang="el-GR" sz="2700">
                <a:solidFill>
                  <a:prstClr val="black"/>
                </a:solidFill>
                <a:latin typeface="Calibri" panose="020F0502020204030204"/>
                <a:sym typeface="Optima" charset="0"/>
              </a:rPr>
              <a:t>λ</a:t>
            </a:r>
            <a:r>
              <a:rPr lang="en-US" sz="2700" baseline="-25000">
                <a:solidFill>
                  <a:prstClr val="black"/>
                </a:solidFill>
                <a:latin typeface="Optima" panose="02000503060000020004" pitchFamily="2" charset="0"/>
                <a:sym typeface="Optima" charset="0"/>
              </a:rPr>
              <a:t>blue  </a:t>
            </a:r>
            <a:r>
              <a:rPr lang="en-US" sz="2700">
                <a:solidFill>
                  <a:prstClr val="black"/>
                </a:solidFill>
                <a:latin typeface="Optima" panose="02000503060000020004" pitchFamily="2" charset="0"/>
                <a:sym typeface="Optima" charset="0"/>
              </a:rPr>
              <a:t> &lt;    </a:t>
            </a:r>
            <a:r>
              <a:rPr lang="el-GR" sz="2700">
                <a:solidFill>
                  <a:prstClr val="black"/>
                </a:solidFill>
                <a:latin typeface="Calibri" panose="020F0502020204030204"/>
                <a:sym typeface="Optima" charset="0"/>
              </a:rPr>
              <a:t>λ</a:t>
            </a:r>
            <a:r>
              <a:rPr lang="en-US" sz="2700" baseline="-25000">
                <a:solidFill>
                  <a:prstClr val="black"/>
                </a:solidFill>
                <a:latin typeface="Optima" panose="02000503060000020004" pitchFamily="2" charset="0"/>
                <a:sym typeface="Optima" charset="0"/>
              </a:rPr>
              <a:t>orange wo/ pink</a:t>
            </a:r>
            <a:r>
              <a:rPr lang="en-US" sz="2700">
                <a:solidFill>
                  <a:prstClr val="black"/>
                </a:solidFill>
                <a:latin typeface="Optima" panose="02000503060000020004" pitchFamily="2" charset="0"/>
                <a:sym typeface="Optima" charset="0"/>
              </a:rPr>
              <a:t> &lt;    </a:t>
            </a:r>
            <a:r>
              <a:rPr lang="el-GR" sz="2700">
                <a:solidFill>
                  <a:prstClr val="black"/>
                </a:solidFill>
                <a:latin typeface="Calibri" panose="020F0502020204030204"/>
                <a:sym typeface="Optima" charset="0"/>
              </a:rPr>
              <a:t>λ</a:t>
            </a:r>
            <a:r>
              <a:rPr lang="en-US" sz="2700" baseline="-25000">
                <a:solidFill>
                  <a:prstClr val="black"/>
                </a:solidFill>
                <a:latin typeface="Optima" panose="02000503060000020004" pitchFamily="2" charset="0"/>
                <a:sym typeface="Optima" charset="0"/>
              </a:rPr>
              <a:t>orange w/ pink</a:t>
            </a:r>
          </a:p>
          <a:p>
            <a:pPr defTabSz="685797"/>
            <a:endParaRPr lang="en-US" sz="2700" baseline="-25000">
              <a:solidFill>
                <a:prstClr val="black"/>
              </a:solidFill>
              <a:latin typeface="Calibri" panose="020F0502020204030204"/>
              <a:sym typeface="Optima" charset="0"/>
            </a:endParaRPr>
          </a:p>
        </p:txBody>
      </p:sp>
    </p:spTree>
    <p:extLst>
      <p:ext uri="{BB962C8B-B14F-4D97-AF65-F5344CB8AC3E}">
        <p14:creationId xmlns:p14="http://schemas.microsoft.com/office/powerpoint/2010/main" val="4963164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F68180F-B22D-6D41-86CA-E8574CBC8CAC}"/>
              </a:ext>
            </a:extLst>
          </p:cNvPr>
          <p:cNvSpPr/>
          <p:nvPr/>
        </p:nvSpPr>
        <p:spPr>
          <a:xfrm>
            <a:off x="2667002" y="1587296"/>
            <a:ext cx="6946490" cy="411954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defTabSz="685797"/>
            <a:endParaRPr lang="en-US" sz="1350">
              <a:solidFill>
                <a:prstClr val="black"/>
              </a:solidFill>
              <a:latin typeface="Calibri" panose="020F0502020204030204"/>
              <a:sym typeface="Optima" charset="0"/>
            </a:endParaRPr>
          </a:p>
        </p:txBody>
      </p:sp>
      <p:pic>
        <p:nvPicPr>
          <p:cNvPr id="17" name="Picture 16">
            <a:extLst>
              <a:ext uri="{FF2B5EF4-FFF2-40B4-BE49-F238E27FC236}">
                <a16:creationId xmlns:a16="http://schemas.microsoft.com/office/drawing/2014/main" id="{4D814AFD-78E5-B540-BA21-139B8E8315C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996264" y="1884240"/>
            <a:ext cx="1309684" cy="1675668"/>
          </a:xfrm>
          <a:prstGeom prst="rect">
            <a:avLst/>
          </a:prstGeom>
        </p:spPr>
      </p:pic>
      <p:pic>
        <p:nvPicPr>
          <p:cNvPr id="18" name="Picture 17">
            <a:extLst>
              <a:ext uri="{FF2B5EF4-FFF2-40B4-BE49-F238E27FC236}">
                <a16:creationId xmlns:a16="http://schemas.microsoft.com/office/drawing/2014/main" id="{7CCDF10E-A203-4844-AE95-8F14CB3FC4D7}"/>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749240" y="1955618"/>
            <a:ext cx="1207368" cy="1532914"/>
          </a:xfrm>
          <a:prstGeom prst="rect">
            <a:avLst/>
          </a:prstGeom>
        </p:spPr>
      </p:pic>
      <p:pic>
        <p:nvPicPr>
          <p:cNvPr id="2" name="Picture 1">
            <a:extLst>
              <a:ext uri="{FF2B5EF4-FFF2-40B4-BE49-F238E27FC236}">
                <a16:creationId xmlns:a16="http://schemas.microsoft.com/office/drawing/2014/main" id="{BF12591A-C41F-1D45-B805-E5814D37DC00}"/>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103805" y="1646013"/>
            <a:ext cx="2240917" cy="2127521"/>
          </a:xfrm>
          <a:prstGeom prst="rect">
            <a:avLst/>
          </a:prstGeom>
        </p:spPr>
      </p:pic>
      <p:pic>
        <p:nvPicPr>
          <p:cNvPr id="11" name="Picture 10">
            <a:extLst>
              <a:ext uri="{FF2B5EF4-FFF2-40B4-BE49-F238E27FC236}">
                <a16:creationId xmlns:a16="http://schemas.microsoft.com/office/drawing/2014/main" id="{C5EC9062-5E6C-EA4C-802F-5297187BC911}"/>
              </a:ext>
            </a:extLst>
          </p:cNvPr>
          <p:cNvPicPr>
            <a:picLocks noChangeAspect="1"/>
          </p:cNvPicPr>
          <p:nvPr/>
        </p:nvPicPr>
        <p:blipFill>
          <a:blip r:embed="rId6" cstate="print">
            <a:alphaModFix/>
            <a:extLst>
              <a:ext uri="{28A0092B-C50C-407E-A947-70E740481C1C}">
                <a14:useLocalDpi xmlns:a14="http://schemas.microsoft.com/office/drawing/2010/main"/>
              </a:ext>
            </a:extLst>
          </a:blip>
          <a:stretch>
            <a:fillRect/>
          </a:stretch>
        </p:blipFill>
        <p:spPr>
          <a:xfrm>
            <a:off x="3731642" y="3747583"/>
            <a:ext cx="4882372" cy="1835253"/>
          </a:xfrm>
          <a:prstGeom prst="rect">
            <a:avLst/>
          </a:prstGeom>
        </p:spPr>
      </p:pic>
      <p:sp>
        <p:nvSpPr>
          <p:cNvPr id="12" name="Rectangle 11">
            <a:extLst>
              <a:ext uri="{FF2B5EF4-FFF2-40B4-BE49-F238E27FC236}">
                <a16:creationId xmlns:a16="http://schemas.microsoft.com/office/drawing/2014/main" id="{B45A898B-AC9C-BF42-83F2-14FF9F5EF783}"/>
              </a:ext>
            </a:extLst>
          </p:cNvPr>
          <p:cNvSpPr/>
          <p:nvPr/>
        </p:nvSpPr>
        <p:spPr>
          <a:xfrm>
            <a:off x="6873147" y="3856854"/>
            <a:ext cx="1740866" cy="255427"/>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97"/>
            <a:endParaRPr lang="en-US" sz="1350">
              <a:solidFill>
                <a:srgbClr val="FF0000"/>
              </a:solidFill>
              <a:latin typeface="Calibri" panose="020F0502020204030204"/>
              <a:sym typeface="Optima" charset="0"/>
            </a:endParaRPr>
          </a:p>
        </p:txBody>
      </p:sp>
      <p:sp>
        <p:nvSpPr>
          <p:cNvPr id="3" name="TextBox 2">
            <a:extLst>
              <a:ext uri="{FF2B5EF4-FFF2-40B4-BE49-F238E27FC236}">
                <a16:creationId xmlns:a16="http://schemas.microsoft.com/office/drawing/2014/main" id="{1A8F3B5B-F24F-57DA-0953-DA9B9F6E40A7}"/>
              </a:ext>
            </a:extLst>
          </p:cNvPr>
          <p:cNvSpPr txBox="1"/>
          <p:nvPr/>
        </p:nvSpPr>
        <p:spPr>
          <a:xfrm>
            <a:off x="8289627" y="6297246"/>
            <a:ext cx="3593804" cy="300082"/>
          </a:xfrm>
          <a:prstGeom prst="rect">
            <a:avLst/>
          </a:prstGeom>
          <a:noFill/>
        </p:spPr>
        <p:txBody>
          <a:bodyPr wrap="none" rtlCol="0">
            <a:spAutoFit/>
          </a:bodyPr>
          <a:lstStyle/>
          <a:p>
            <a:pPr defTabSz="685797"/>
            <a:r>
              <a:rPr lang="en-US" sz="1350" dirty="0">
                <a:solidFill>
                  <a:prstClr val="black"/>
                </a:solidFill>
                <a:latin typeface="Optima" charset="0"/>
                <a:ea typeface="Optima" charset="0"/>
                <a:cs typeface="Optima" charset="0"/>
                <a:sym typeface="Optima" charset="0"/>
              </a:rPr>
              <a:t>Beaulieu &amp; O’Meara 2016 </a:t>
            </a:r>
            <a:r>
              <a:rPr lang="en-US" sz="1350" i="1" dirty="0">
                <a:solidFill>
                  <a:prstClr val="black"/>
                </a:solidFill>
                <a:latin typeface="Optima" charset="0"/>
                <a:ea typeface="Optima" charset="0"/>
                <a:cs typeface="Optima" charset="0"/>
                <a:sym typeface="Optima" charset="0"/>
              </a:rPr>
              <a:t>Systematic Biology</a:t>
            </a:r>
          </a:p>
        </p:txBody>
      </p:sp>
      <p:sp>
        <p:nvSpPr>
          <p:cNvPr id="4" name="TextBox 3">
            <a:extLst>
              <a:ext uri="{FF2B5EF4-FFF2-40B4-BE49-F238E27FC236}">
                <a16:creationId xmlns:a16="http://schemas.microsoft.com/office/drawing/2014/main" id="{77266EC5-4243-62EF-1483-AEA1DDC9D73A}"/>
              </a:ext>
            </a:extLst>
          </p:cNvPr>
          <p:cNvSpPr txBox="1"/>
          <p:nvPr/>
        </p:nvSpPr>
        <p:spPr>
          <a:xfrm>
            <a:off x="7498504" y="4706176"/>
            <a:ext cx="2916206" cy="415498"/>
          </a:xfrm>
          <a:prstGeom prst="rect">
            <a:avLst/>
          </a:prstGeom>
          <a:noFill/>
        </p:spPr>
        <p:txBody>
          <a:bodyPr wrap="square" rtlCol="0">
            <a:spAutoFit/>
          </a:bodyPr>
          <a:lstStyle/>
          <a:p>
            <a:pPr defTabSz="685797"/>
            <a:r>
              <a:rPr lang="en-US" sz="2100" err="1">
                <a:solidFill>
                  <a:prstClr val="black"/>
                </a:solidFill>
                <a:latin typeface="Optima" panose="02000503060000020004" pitchFamily="2" charset="0"/>
                <a:sym typeface="Optima" charset="0"/>
              </a:rPr>
              <a:t>HiSSE</a:t>
            </a:r>
            <a:r>
              <a:rPr lang="en-US" sz="2100">
                <a:solidFill>
                  <a:prstClr val="black"/>
                </a:solidFill>
                <a:latin typeface="Optima" panose="02000503060000020004" pitchFamily="2" charset="0"/>
                <a:sym typeface="Optima" charset="0"/>
              </a:rPr>
              <a:t> model</a:t>
            </a:r>
          </a:p>
        </p:txBody>
      </p:sp>
      <p:sp>
        <p:nvSpPr>
          <p:cNvPr id="5" name="TextBox 4">
            <a:extLst>
              <a:ext uri="{FF2B5EF4-FFF2-40B4-BE49-F238E27FC236}">
                <a16:creationId xmlns:a16="http://schemas.microsoft.com/office/drawing/2014/main" id="{2DF9D746-764B-1CA1-92B1-2D531E897F70}"/>
              </a:ext>
            </a:extLst>
          </p:cNvPr>
          <p:cNvSpPr txBox="1"/>
          <p:nvPr/>
        </p:nvSpPr>
        <p:spPr>
          <a:xfrm>
            <a:off x="5186979" y="2363759"/>
            <a:ext cx="396537" cy="369332"/>
          </a:xfrm>
          <a:prstGeom prst="rect">
            <a:avLst/>
          </a:prstGeom>
          <a:noFill/>
        </p:spPr>
        <p:txBody>
          <a:bodyPr wrap="square">
            <a:spAutoFit/>
          </a:bodyPr>
          <a:lstStyle/>
          <a:p>
            <a:r>
              <a:rPr lang="en-US" dirty="0"/>
              <a:t>💀</a:t>
            </a:r>
          </a:p>
        </p:txBody>
      </p:sp>
      <p:sp>
        <p:nvSpPr>
          <p:cNvPr id="6" name="TextBox 5">
            <a:extLst>
              <a:ext uri="{FF2B5EF4-FFF2-40B4-BE49-F238E27FC236}">
                <a16:creationId xmlns:a16="http://schemas.microsoft.com/office/drawing/2014/main" id="{7C92BB72-6BD2-0F4B-DE4B-0E064385BBF2}"/>
              </a:ext>
            </a:extLst>
          </p:cNvPr>
          <p:cNvSpPr txBox="1"/>
          <p:nvPr/>
        </p:nvSpPr>
        <p:spPr>
          <a:xfrm>
            <a:off x="6757410" y="2363759"/>
            <a:ext cx="396537" cy="369332"/>
          </a:xfrm>
          <a:prstGeom prst="rect">
            <a:avLst/>
          </a:prstGeom>
          <a:noFill/>
        </p:spPr>
        <p:txBody>
          <a:bodyPr wrap="square">
            <a:spAutoFit/>
          </a:bodyPr>
          <a:lstStyle/>
          <a:p>
            <a:r>
              <a:rPr lang="en-US" dirty="0"/>
              <a:t>💀</a:t>
            </a:r>
          </a:p>
        </p:txBody>
      </p:sp>
      <p:sp>
        <p:nvSpPr>
          <p:cNvPr id="7" name="TextBox 6">
            <a:extLst>
              <a:ext uri="{FF2B5EF4-FFF2-40B4-BE49-F238E27FC236}">
                <a16:creationId xmlns:a16="http://schemas.microsoft.com/office/drawing/2014/main" id="{A2E41158-C523-DCA9-B815-5808B7F6D79C}"/>
              </a:ext>
            </a:extLst>
          </p:cNvPr>
          <p:cNvSpPr txBox="1"/>
          <p:nvPr/>
        </p:nvSpPr>
        <p:spPr>
          <a:xfrm>
            <a:off x="5161302" y="3462919"/>
            <a:ext cx="396537" cy="369332"/>
          </a:xfrm>
          <a:prstGeom prst="rect">
            <a:avLst/>
          </a:prstGeom>
          <a:noFill/>
        </p:spPr>
        <p:txBody>
          <a:bodyPr wrap="square">
            <a:spAutoFit/>
          </a:bodyPr>
          <a:lstStyle/>
          <a:p>
            <a:r>
              <a:rPr lang="en-US" dirty="0"/>
              <a:t>💀</a:t>
            </a:r>
          </a:p>
        </p:txBody>
      </p:sp>
      <p:sp>
        <p:nvSpPr>
          <p:cNvPr id="8" name="TextBox 7">
            <a:extLst>
              <a:ext uri="{FF2B5EF4-FFF2-40B4-BE49-F238E27FC236}">
                <a16:creationId xmlns:a16="http://schemas.microsoft.com/office/drawing/2014/main" id="{0C168421-5339-9755-3F36-FC0079F44F03}"/>
              </a:ext>
            </a:extLst>
          </p:cNvPr>
          <p:cNvSpPr txBox="1"/>
          <p:nvPr/>
        </p:nvSpPr>
        <p:spPr>
          <a:xfrm>
            <a:off x="6789230" y="3450837"/>
            <a:ext cx="396537" cy="369332"/>
          </a:xfrm>
          <a:prstGeom prst="rect">
            <a:avLst/>
          </a:prstGeom>
          <a:noFill/>
        </p:spPr>
        <p:txBody>
          <a:bodyPr wrap="square">
            <a:spAutoFit/>
          </a:bodyPr>
          <a:lstStyle/>
          <a:p>
            <a:r>
              <a:rPr lang="en-US" dirty="0"/>
              <a:t>💀</a:t>
            </a:r>
          </a:p>
        </p:txBody>
      </p:sp>
    </p:spTree>
    <p:extLst>
      <p:ext uri="{BB962C8B-B14F-4D97-AF65-F5344CB8AC3E}">
        <p14:creationId xmlns:p14="http://schemas.microsoft.com/office/powerpoint/2010/main" val="21177456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2471EA8-273B-5D61-786F-653342D689B5}"/>
              </a:ext>
            </a:extLst>
          </p:cNvPr>
          <p:cNvSpPr txBox="1"/>
          <p:nvPr/>
        </p:nvSpPr>
        <p:spPr>
          <a:xfrm>
            <a:off x="2548569" y="330507"/>
            <a:ext cx="7094862" cy="954107"/>
          </a:xfrm>
          <a:prstGeom prst="rect">
            <a:avLst/>
          </a:prstGeom>
          <a:noFill/>
        </p:spPr>
        <p:txBody>
          <a:bodyPr wrap="square" rtlCol="0">
            <a:spAutoFit/>
          </a:bodyPr>
          <a:lstStyle/>
          <a:p>
            <a:pPr algn="ctr"/>
            <a:r>
              <a:rPr lang="en-US" sz="2800" dirty="0">
                <a:latin typeface="Optima" panose="02000503060000020004" pitchFamily="2" charset="0"/>
              </a:rPr>
              <a:t>How do  frugivory and/or carotenoids evolve with each other and affect diversification?</a:t>
            </a:r>
          </a:p>
        </p:txBody>
      </p:sp>
      <p:cxnSp>
        <p:nvCxnSpPr>
          <p:cNvPr id="8" name="Straight Arrow Connector 7">
            <a:extLst>
              <a:ext uri="{FF2B5EF4-FFF2-40B4-BE49-F238E27FC236}">
                <a16:creationId xmlns:a16="http://schemas.microsoft.com/office/drawing/2014/main" id="{BDCE9433-0E13-B813-1504-7A73B2E94E49}"/>
              </a:ext>
            </a:extLst>
          </p:cNvPr>
          <p:cNvCxnSpPr>
            <a:cxnSpLocks/>
            <a:stCxn id="4" idx="2"/>
          </p:cNvCxnSpPr>
          <p:nvPr/>
        </p:nvCxnSpPr>
        <p:spPr>
          <a:xfrm flipH="1">
            <a:off x="6095999" y="1284614"/>
            <a:ext cx="1" cy="50011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3D0DE687-3A47-4120-D88C-A1ED9DC93089}"/>
              </a:ext>
            </a:extLst>
          </p:cNvPr>
          <p:cNvSpPr txBox="1"/>
          <p:nvPr/>
        </p:nvSpPr>
        <p:spPr>
          <a:xfrm>
            <a:off x="1893984" y="1981494"/>
            <a:ext cx="8404029" cy="954107"/>
          </a:xfrm>
          <a:prstGeom prst="rect">
            <a:avLst/>
          </a:prstGeom>
          <a:noFill/>
        </p:spPr>
        <p:txBody>
          <a:bodyPr wrap="square" rtlCol="0">
            <a:spAutoFit/>
          </a:bodyPr>
          <a:lstStyle/>
          <a:p>
            <a:pPr algn="ctr"/>
            <a:r>
              <a:rPr lang="en-US" sz="2800" dirty="0">
                <a:latin typeface="Optima" panose="02000503060000020004" pitchFamily="2" charset="0"/>
              </a:rPr>
              <a:t>Test for effect on diversification (*SSE in </a:t>
            </a:r>
            <a:r>
              <a:rPr lang="en-US" sz="2800" dirty="0" err="1">
                <a:latin typeface="Optima" panose="02000503060000020004" pitchFamily="2" charset="0"/>
              </a:rPr>
              <a:t>RevBayes</a:t>
            </a:r>
            <a:r>
              <a:rPr lang="en-US" sz="2800" dirty="0">
                <a:latin typeface="Optima" panose="02000503060000020004" pitchFamily="2" charset="0"/>
              </a:rPr>
              <a:t>): there are different rates, but not linked to these traits</a:t>
            </a:r>
          </a:p>
        </p:txBody>
      </p:sp>
      <p:sp>
        <p:nvSpPr>
          <p:cNvPr id="11" name="TextBox 10">
            <a:extLst>
              <a:ext uri="{FF2B5EF4-FFF2-40B4-BE49-F238E27FC236}">
                <a16:creationId xmlns:a16="http://schemas.microsoft.com/office/drawing/2014/main" id="{2132615D-9628-9145-4329-8A492A641746}"/>
              </a:ext>
            </a:extLst>
          </p:cNvPr>
          <p:cNvSpPr txBox="1"/>
          <p:nvPr/>
        </p:nvSpPr>
        <p:spPr>
          <a:xfrm>
            <a:off x="1893983" y="3632481"/>
            <a:ext cx="8404029" cy="523220"/>
          </a:xfrm>
          <a:prstGeom prst="rect">
            <a:avLst/>
          </a:prstGeom>
          <a:noFill/>
        </p:spPr>
        <p:txBody>
          <a:bodyPr wrap="square" rtlCol="0">
            <a:spAutoFit/>
          </a:bodyPr>
          <a:lstStyle/>
          <a:p>
            <a:pPr algn="ctr"/>
            <a:r>
              <a:rPr lang="en-US" sz="2800" dirty="0">
                <a:latin typeface="Optima" panose="02000503060000020004" pitchFamily="2" charset="0"/>
              </a:rPr>
              <a:t>Ignore diversification, use just </a:t>
            </a:r>
            <a:r>
              <a:rPr lang="en-US" sz="2800" dirty="0" err="1">
                <a:latin typeface="Optima" panose="02000503060000020004" pitchFamily="2" charset="0"/>
              </a:rPr>
              <a:t>BayesTraits</a:t>
            </a:r>
            <a:endParaRPr lang="en-US" sz="2800" dirty="0">
              <a:latin typeface="Optima" panose="02000503060000020004" pitchFamily="2" charset="0"/>
            </a:endParaRPr>
          </a:p>
        </p:txBody>
      </p:sp>
      <p:cxnSp>
        <p:nvCxnSpPr>
          <p:cNvPr id="12" name="Straight Arrow Connector 11">
            <a:extLst>
              <a:ext uri="{FF2B5EF4-FFF2-40B4-BE49-F238E27FC236}">
                <a16:creationId xmlns:a16="http://schemas.microsoft.com/office/drawing/2014/main" id="{6B763377-C830-7289-5D06-F80B7C2D1BBD}"/>
              </a:ext>
            </a:extLst>
          </p:cNvPr>
          <p:cNvCxnSpPr>
            <a:cxnSpLocks/>
          </p:cNvCxnSpPr>
          <p:nvPr/>
        </p:nvCxnSpPr>
        <p:spPr>
          <a:xfrm flipH="1">
            <a:off x="6095996" y="2975459"/>
            <a:ext cx="1" cy="50011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A92415FF-275E-87BA-14CE-2EB34CEC2DAF}"/>
              </a:ext>
            </a:extLst>
          </p:cNvPr>
          <p:cNvSpPr txBox="1"/>
          <p:nvPr/>
        </p:nvSpPr>
        <p:spPr>
          <a:xfrm>
            <a:off x="1402815" y="5070606"/>
            <a:ext cx="2291508" cy="1077218"/>
          </a:xfrm>
          <a:prstGeom prst="rect">
            <a:avLst/>
          </a:prstGeom>
          <a:noFill/>
        </p:spPr>
        <p:txBody>
          <a:bodyPr wrap="square" rtlCol="0">
            <a:spAutoFit/>
          </a:bodyPr>
          <a:lstStyle/>
          <a:p>
            <a:r>
              <a:rPr lang="en-US" sz="1600" dirty="0">
                <a:latin typeface="Optima" panose="02000503060000020004" pitchFamily="2" charset="0"/>
              </a:rPr>
              <a:t>F1: frugivory yes</a:t>
            </a:r>
          </a:p>
          <a:p>
            <a:r>
              <a:rPr lang="en-US" sz="1600" dirty="0">
                <a:latin typeface="Optima" panose="02000503060000020004" pitchFamily="2" charset="0"/>
              </a:rPr>
              <a:t>F0: frugivory no</a:t>
            </a:r>
          </a:p>
          <a:p>
            <a:r>
              <a:rPr lang="en-US" sz="1600" dirty="0">
                <a:latin typeface="Optima" panose="02000503060000020004" pitchFamily="2" charset="0"/>
              </a:rPr>
              <a:t>C1: carotenoids yes</a:t>
            </a:r>
          </a:p>
          <a:p>
            <a:r>
              <a:rPr lang="en-US" sz="1600" dirty="0">
                <a:latin typeface="Optima" panose="02000503060000020004" pitchFamily="2" charset="0"/>
              </a:rPr>
              <a:t>C0: carotenoids no</a:t>
            </a:r>
          </a:p>
        </p:txBody>
      </p:sp>
      <p:pic>
        <p:nvPicPr>
          <p:cNvPr id="16" name="Picture 15" descr="A diagram of a number of different types of fluid&#10;&#10;AI-generated content may be incorrect.">
            <a:extLst>
              <a:ext uri="{FF2B5EF4-FFF2-40B4-BE49-F238E27FC236}">
                <a16:creationId xmlns:a16="http://schemas.microsoft.com/office/drawing/2014/main" id="{23B1BCC1-D456-8A52-6731-BD964C45D16E}"/>
              </a:ext>
            </a:extLst>
          </p:cNvPr>
          <p:cNvPicPr>
            <a:picLocks noChangeAspect="1"/>
          </p:cNvPicPr>
          <p:nvPr/>
        </p:nvPicPr>
        <p:blipFill>
          <a:blip r:embed="rId2"/>
          <a:stretch>
            <a:fillRect/>
          </a:stretch>
        </p:blipFill>
        <p:spPr>
          <a:xfrm>
            <a:off x="3733799" y="4282124"/>
            <a:ext cx="5090161" cy="2593222"/>
          </a:xfrm>
          <a:prstGeom prst="rect">
            <a:avLst/>
          </a:prstGeom>
        </p:spPr>
      </p:pic>
    </p:spTree>
    <p:extLst>
      <p:ext uri="{BB962C8B-B14F-4D97-AF65-F5344CB8AC3E}">
        <p14:creationId xmlns:p14="http://schemas.microsoft.com/office/powerpoint/2010/main" val="35698795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iagram of different types of lines&#10;&#10;AI-generated content may be incorrect.">
            <a:extLst>
              <a:ext uri="{FF2B5EF4-FFF2-40B4-BE49-F238E27FC236}">
                <a16:creationId xmlns:a16="http://schemas.microsoft.com/office/drawing/2014/main" id="{BD685568-1926-D35A-6814-229CEC92DA53}"/>
              </a:ext>
            </a:extLst>
          </p:cNvPr>
          <p:cNvPicPr>
            <a:picLocks noChangeAspect="1"/>
          </p:cNvPicPr>
          <p:nvPr/>
        </p:nvPicPr>
        <p:blipFill>
          <a:blip r:embed="rId2"/>
          <a:stretch>
            <a:fillRect/>
          </a:stretch>
        </p:blipFill>
        <p:spPr>
          <a:xfrm>
            <a:off x="2286509" y="0"/>
            <a:ext cx="7618981" cy="6858000"/>
          </a:xfrm>
          <a:prstGeom prst="rect">
            <a:avLst/>
          </a:prstGeom>
        </p:spPr>
      </p:pic>
    </p:spTree>
    <p:extLst>
      <p:ext uri="{BB962C8B-B14F-4D97-AF65-F5344CB8AC3E}">
        <p14:creationId xmlns:p14="http://schemas.microsoft.com/office/powerpoint/2010/main" val="17652018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diagram of a number of objects&#10;&#10;AI-generated content may be incorrect.">
            <a:extLst>
              <a:ext uri="{FF2B5EF4-FFF2-40B4-BE49-F238E27FC236}">
                <a16:creationId xmlns:a16="http://schemas.microsoft.com/office/drawing/2014/main" id="{6231C288-158C-BD14-F017-E8E5A5DF2F3F}"/>
              </a:ext>
            </a:extLst>
          </p:cNvPr>
          <p:cNvPicPr>
            <a:picLocks noChangeAspect="1"/>
          </p:cNvPicPr>
          <p:nvPr/>
        </p:nvPicPr>
        <p:blipFill>
          <a:blip r:embed="rId2"/>
          <a:stretch>
            <a:fillRect/>
          </a:stretch>
        </p:blipFill>
        <p:spPr>
          <a:xfrm>
            <a:off x="790223" y="643466"/>
            <a:ext cx="10611554" cy="5571067"/>
          </a:xfrm>
          <a:prstGeom prst="rect">
            <a:avLst/>
          </a:prstGeom>
        </p:spPr>
      </p:pic>
    </p:spTree>
    <p:extLst>
      <p:ext uri="{BB962C8B-B14F-4D97-AF65-F5344CB8AC3E}">
        <p14:creationId xmlns:p14="http://schemas.microsoft.com/office/powerpoint/2010/main" val="30753732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p:cNvSpPr>
          <p:nvPr/>
        </p:nvSpPr>
        <p:spPr bwMode="auto">
          <a:xfrm>
            <a:off x="5989329" y="1853448"/>
            <a:ext cx="209994" cy="4544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algn="ctr" defTabSz="642915" fontAlgn="base">
              <a:spcBef>
                <a:spcPct val="0"/>
              </a:spcBef>
              <a:spcAft>
                <a:spcPct val="0"/>
              </a:spcAft>
            </a:pPr>
            <a:r>
              <a:rPr lang="en-US" sz="2953">
                <a:solidFill>
                  <a:srgbClr val="000000"/>
                </a:solidFill>
                <a:latin typeface="Optima" charset="0"/>
                <a:ea typeface="ＭＳ Ｐゴシック" charset="0"/>
                <a:cs typeface="Optima" charset="0"/>
                <a:sym typeface="Optima" charset="0"/>
              </a:rPr>
              <a:t>0</a:t>
            </a:r>
          </a:p>
        </p:txBody>
      </p:sp>
      <p:sp>
        <p:nvSpPr>
          <p:cNvPr id="57347" name="Rectangle 3"/>
          <p:cNvSpPr>
            <a:spLocks/>
          </p:cNvSpPr>
          <p:nvPr/>
        </p:nvSpPr>
        <p:spPr bwMode="auto">
          <a:xfrm>
            <a:off x="7411896" y="4237602"/>
            <a:ext cx="209994" cy="4544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algn="ctr" defTabSz="642915" fontAlgn="base">
              <a:spcBef>
                <a:spcPct val="0"/>
              </a:spcBef>
              <a:spcAft>
                <a:spcPct val="0"/>
              </a:spcAft>
            </a:pPr>
            <a:r>
              <a:rPr lang="en-US" sz="2953">
                <a:solidFill>
                  <a:srgbClr val="000000"/>
                </a:solidFill>
                <a:latin typeface="Optima" charset="0"/>
                <a:ea typeface="ＭＳ Ｐゴシック" charset="0"/>
                <a:cs typeface="Optima" charset="0"/>
                <a:sym typeface="Optima" charset="0"/>
              </a:rPr>
              <a:t>1</a:t>
            </a:r>
          </a:p>
        </p:txBody>
      </p:sp>
      <p:sp>
        <p:nvSpPr>
          <p:cNvPr id="57348" name="Rectangle 4"/>
          <p:cNvSpPr>
            <a:spLocks/>
          </p:cNvSpPr>
          <p:nvPr/>
        </p:nvSpPr>
        <p:spPr bwMode="auto">
          <a:xfrm>
            <a:off x="4125870" y="4237602"/>
            <a:ext cx="209994" cy="4544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algn="ctr" defTabSz="642915" fontAlgn="base">
              <a:spcBef>
                <a:spcPct val="0"/>
              </a:spcBef>
              <a:spcAft>
                <a:spcPct val="0"/>
              </a:spcAft>
            </a:pPr>
            <a:r>
              <a:rPr lang="en-US" sz="2953">
                <a:solidFill>
                  <a:srgbClr val="000000"/>
                </a:solidFill>
                <a:latin typeface="Optima" charset="0"/>
                <a:ea typeface="ＭＳ Ｐゴシック" charset="0"/>
                <a:cs typeface="Optima" charset="0"/>
                <a:sym typeface="Optima" charset="0"/>
              </a:rPr>
              <a:t>2</a:t>
            </a:r>
          </a:p>
        </p:txBody>
      </p:sp>
      <p:sp>
        <p:nvSpPr>
          <p:cNvPr id="57349" name="Line 5"/>
          <p:cNvSpPr>
            <a:spLocks noChangeShapeType="1"/>
          </p:cNvSpPr>
          <p:nvPr/>
        </p:nvSpPr>
        <p:spPr bwMode="auto">
          <a:xfrm>
            <a:off x="6238871" y="2241390"/>
            <a:ext cx="1121758" cy="1842808"/>
          </a:xfrm>
          <a:prstGeom prst="line">
            <a:avLst/>
          </a:prstGeom>
          <a:noFill/>
          <a:ln w="63500" cap="flat">
            <a:solidFill>
              <a:schemeClr val="tx1"/>
            </a:solidFill>
            <a:prstDash val="solid"/>
            <a:miter lim="800000"/>
            <a:headEnd type="stealth"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algn="ctr" defTabSz="642915" fontAlgn="base">
              <a:spcBef>
                <a:spcPct val="0"/>
              </a:spcBef>
              <a:spcAft>
                <a:spcPct val="0"/>
              </a:spcAft>
            </a:pPr>
            <a:endParaRPr lang="en-US" sz="2953">
              <a:solidFill>
                <a:srgbClr val="000000"/>
              </a:solidFill>
              <a:latin typeface="Optima" charset="0"/>
              <a:sym typeface="Optima" charset="0"/>
            </a:endParaRPr>
          </a:p>
        </p:txBody>
      </p:sp>
      <p:sp>
        <p:nvSpPr>
          <p:cNvPr id="57350" name="Line 6"/>
          <p:cNvSpPr>
            <a:spLocks noChangeShapeType="1"/>
          </p:cNvSpPr>
          <p:nvPr/>
        </p:nvSpPr>
        <p:spPr bwMode="auto">
          <a:xfrm>
            <a:off x="4552328" y="4415702"/>
            <a:ext cx="2731284" cy="16743"/>
          </a:xfrm>
          <a:prstGeom prst="line">
            <a:avLst/>
          </a:prstGeom>
          <a:noFill/>
          <a:ln w="19050" cap="flat">
            <a:solidFill>
              <a:schemeClr val="tx1"/>
            </a:solidFill>
            <a:prstDash val="solid"/>
            <a:miter lim="800000"/>
            <a:headEnd type="stealth"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algn="ctr" defTabSz="642915" fontAlgn="base">
              <a:spcBef>
                <a:spcPct val="0"/>
              </a:spcBef>
              <a:spcAft>
                <a:spcPct val="0"/>
              </a:spcAft>
            </a:pPr>
            <a:endParaRPr lang="en-US" sz="2953">
              <a:solidFill>
                <a:srgbClr val="000000"/>
              </a:solidFill>
              <a:latin typeface="Optima" charset="0"/>
              <a:sym typeface="Optima" charset="0"/>
            </a:endParaRPr>
          </a:p>
        </p:txBody>
      </p:sp>
      <p:sp>
        <p:nvSpPr>
          <p:cNvPr id="57351" name="Line 7"/>
          <p:cNvSpPr>
            <a:spLocks noChangeShapeType="1"/>
          </p:cNvSpPr>
          <p:nvPr/>
        </p:nvSpPr>
        <p:spPr bwMode="auto">
          <a:xfrm flipH="1">
            <a:off x="4561257" y="2241389"/>
            <a:ext cx="1391872" cy="1840576"/>
          </a:xfrm>
          <a:prstGeom prst="line">
            <a:avLst/>
          </a:prstGeom>
          <a:noFill/>
          <a:ln w="88900" cap="flat">
            <a:solidFill>
              <a:schemeClr val="tx1"/>
            </a:solidFill>
            <a:prstDash val="solid"/>
            <a:miter lim="800000"/>
            <a:headEnd type="stealth"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algn="ctr" defTabSz="642915" fontAlgn="base">
              <a:spcBef>
                <a:spcPct val="0"/>
              </a:spcBef>
              <a:spcAft>
                <a:spcPct val="0"/>
              </a:spcAft>
            </a:pPr>
            <a:endParaRPr lang="en-US" sz="2953">
              <a:solidFill>
                <a:srgbClr val="000000"/>
              </a:solidFill>
              <a:latin typeface="Optima" charset="0"/>
              <a:sym typeface="Optima" charset="0"/>
            </a:endParaRPr>
          </a:p>
        </p:txBody>
      </p:sp>
      <p:sp>
        <p:nvSpPr>
          <p:cNvPr id="57352" name="Line 8"/>
          <p:cNvSpPr>
            <a:spLocks noChangeShapeType="1"/>
          </p:cNvSpPr>
          <p:nvPr/>
        </p:nvSpPr>
        <p:spPr bwMode="auto">
          <a:xfrm rot="10800000">
            <a:off x="6107162" y="2346309"/>
            <a:ext cx="1090505" cy="1859551"/>
          </a:xfrm>
          <a:prstGeom prst="line">
            <a:avLst/>
          </a:prstGeom>
          <a:noFill/>
          <a:ln w="38100" cap="flat">
            <a:solidFill>
              <a:schemeClr val="tx1"/>
            </a:solidFill>
            <a:prstDash val="solid"/>
            <a:miter lim="800000"/>
            <a:headEnd type="stealth"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algn="ctr" defTabSz="642915" fontAlgn="base">
              <a:spcBef>
                <a:spcPct val="0"/>
              </a:spcBef>
              <a:spcAft>
                <a:spcPct val="0"/>
              </a:spcAft>
            </a:pPr>
            <a:endParaRPr lang="en-US" sz="2953">
              <a:solidFill>
                <a:srgbClr val="000000"/>
              </a:solidFill>
              <a:latin typeface="Optima" charset="0"/>
              <a:sym typeface="Optima" charset="0"/>
            </a:endParaRPr>
          </a:p>
        </p:txBody>
      </p:sp>
    </p:spTree>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diagram of a state posterior distribution&#10;&#10;AI-generated content may be incorrect.">
            <a:extLst>
              <a:ext uri="{FF2B5EF4-FFF2-40B4-BE49-F238E27FC236}">
                <a16:creationId xmlns:a16="http://schemas.microsoft.com/office/drawing/2014/main" id="{0AAEA7BB-0435-F510-80E0-A4B8CD72177B}"/>
              </a:ext>
            </a:extLst>
          </p:cNvPr>
          <p:cNvPicPr>
            <a:picLocks noChangeAspect="1"/>
          </p:cNvPicPr>
          <p:nvPr/>
        </p:nvPicPr>
        <p:blipFill>
          <a:blip r:embed="rId2"/>
          <a:stretch>
            <a:fillRect/>
          </a:stretch>
        </p:blipFill>
        <p:spPr>
          <a:xfrm>
            <a:off x="2381955" y="643466"/>
            <a:ext cx="7428090" cy="5571067"/>
          </a:xfrm>
          <a:prstGeom prst="rect">
            <a:avLst/>
          </a:prstGeom>
        </p:spPr>
      </p:pic>
    </p:spTree>
    <p:extLst>
      <p:ext uri="{BB962C8B-B14F-4D97-AF65-F5344CB8AC3E}">
        <p14:creationId xmlns:p14="http://schemas.microsoft.com/office/powerpoint/2010/main" val="18598717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graph&#10;&#10;AI-generated content may be incorrect.">
            <a:extLst>
              <a:ext uri="{FF2B5EF4-FFF2-40B4-BE49-F238E27FC236}">
                <a16:creationId xmlns:a16="http://schemas.microsoft.com/office/drawing/2014/main" id="{FE0BE16F-44DF-A049-72C1-A63D8D438F2E}"/>
              </a:ext>
            </a:extLst>
          </p:cNvPr>
          <p:cNvPicPr>
            <a:picLocks noChangeAspect="1"/>
          </p:cNvPicPr>
          <p:nvPr/>
        </p:nvPicPr>
        <p:blipFill>
          <a:blip r:embed="rId2"/>
          <a:stretch>
            <a:fillRect/>
          </a:stretch>
        </p:blipFill>
        <p:spPr>
          <a:xfrm>
            <a:off x="3152853" y="0"/>
            <a:ext cx="5886294" cy="6858000"/>
          </a:xfrm>
          <a:prstGeom prst="rect">
            <a:avLst/>
          </a:prstGeom>
        </p:spPr>
      </p:pic>
    </p:spTree>
    <p:extLst>
      <p:ext uri="{BB962C8B-B14F-4D97-AF65-F5344CB8AC3E}">
        <p14:creationId xmlns:p14="http://schemas.microsoft.com/office/powerpoint/2010/main" val="60529496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group of different colored graphs&#10;&#10;AI-generated content may be incorrect.">
            <a:extLst>
              <a:ext uri="{FF2B5EF4-FFF2-40B4-BE49-F238E27FC236}">
                <a16:creationId xmlns:a16="http://schemas.microsoft.com/office/drawing/2014/main" id="{84CC7F3E-3521-841D-0C86-632E1F06B926}"/>
              </a:ext>
            </a:extLst>
          </p:cNvPr>
          <p:cNvPicPr>
            <a:picLocks noChangeAspect="1"/>
          </p:cNvPicPr>
          <p:nvPr/>
        </p:nvPicPr>
        <p:blipFill>
          <a:blip r:embed="rId2"/>
          <a:stretch>
            <a:fillRect/>
          </a:stretch>
        </p:blipFill>
        <p:spPr>
          <a:xfrm>
            <a:off x="1843278" y="643466"/>
            <a:ext cx="8505444" cy="5571067"/>
          </a:xfrm>
          <a:prstGeom prst="rect">
            <a:avLst/>
          </a:prstGeom>
        </p:spPr>
      </p:pic>
    </p:spTree>
    <p:extLst>
      <p:ext uri="{BB962C8B-B14F-4D97-AF65-F5344CB8AC3E}">
        <p14:creationId xmlns:p14="http://schemas.microsoft.com/office/powerpoint/2010/main" val="22870356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aph of a tree&#10;&#10;AI-generated content may be incorrect.">
            <a:extLst>
              <a:ext uri="{FF2B5EF4-FFF2-40B4-BE49-F238E27FC236}">
                <a16:creationId xmlns:a16="http://schemas.microsoft.com/office/drawing/2014/main" id="{099E096F-B697-D6C2-0C57-091EFFF7E45B}"/>
              </a:ext>
            </a:extLst>
          </p:cNvPr>
          <p:cNvPicPr>
            <a:picLocks noChangeAspect="1"/>
          </p:cNvPicPr>
          <p:nvPr/>
        </p:nvPicPr>
        <p:blipFill>
          <a:blip r:embed="rId2"/>
          <a:stretch>
            <a:fillRect/>
          </a:stretch>
        </p:blipFill>
        <p:spPr>
          <a:xfrm>
            <a:off x="2127783" y="0"/>
            <a:ext cx="7772400" cy="6716255"/>
          </a:xfrm>
          <a:prstGeom prst="rect">
            <a:avLst/>
          </a:prstGeom>
        </p:spPr>
      </p:pic>
    </p:spTree>
    <p:extLst>
      <p:ext uri="{BB962C8B-B14F-4D97-AF65-F5344CB8AC3E}">
        <p14:creationId xmlns:p14="http://schemas.microsoft.com/office/powerpoint/2010/main" val="161077475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graph&#10;&#10;AI-generated content may be incorrect.">
            <a:extLst>
              <a:ext uri="{FF2B5EF4-FFF2-40B4-BE49-F238E27FC236}">
                <a16:creationId xmlns:a16="http://schemas.microsoft.com/office/drawing/2014/main" id="{4CE1E394-696D-7A71-ADAD-58073B6BC562}"/>
              </a:ext>
            </a:extLst>
          </p:cNvPr>
          <p:cNvPicPr>
            <a:picLocks noChangeAspect="1"/>
          </p:cNvPicPr>
          <p:nvPr/>
        </p:nvPicPr>
        <p:blipFill>
          <a:blip r:embed="rId2"/>
          <a:stretch>
            <a:fillRect/>
          </a:stretch>
        </p:blipFill>
        <p:spPr>
          <a:xfrm>
            <a:off x="3824287" y="0"/>
            <a:ext cx="4543425" cy="6858000"/>
          </a:xfrm>
          <a:prstGeom prst="rect">
            <a:avLst/>
          </a:prstGeom>
        </p:spPr>
      </p:pic>
    </p:spTree>
    <p:extLst>
      <p:ext uri="{BB962C8B-B14F-4D97-AF65-F5344CB8AC3E}">
        <p14:creationId xmlns:p14="http://schemas.microsoft.com/office/powerpoint/2010/main" val="71771930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group of graphs showing different types of excitation&#10;&#10;AI-generated content may be incorrect.">
            <a:extLst>
              <a:ext uri="{FF2B5EF4-FFF2-40B4-BE49-F238E27FC236}">
                <a16:creationId xmlns:a16="http://schemas.microsoft.com/office/drawing/2014/main" id="{15594EBB-3DE3-A6AC-E017-84D42BBCB28A}"/>
              </a:ext>
            </a:extLst>
          </p:cNvPr>
          <p:cNvPicPr>
            <a:picLocks noChangeAspect="1"/>
          </p:cNvPicPr>
          <p:nvPr/>
        </p:nvPicPr>
        <p:blipFill>
          <a:blip r:embed="rId2"/>
          <a:stretch>
            <a:fillRect/>
          </a:stretch>
        </p:blipFill>
        <p:spPr>
          <a:xfrm>
            <a:off x="2331766" y="643466"/>
            <a:ext cx="7528468" cy="5571067"/>
          </a:xfrm>
          <a:prstGeom prst="rect">
            <a:avLst/>
          </a:prstGeom>
        </p:spPr>
      </p:pic>
    </p:spTree>
    <p:extLst>
      <p:ext uri="{BB962C8B-B14F-4D97-AF65-F5344CB8AC3E}">
        <p14:creationId xmlns:p14="http://schemas.microsoft.com/office/powerpoint/2010/main" val="83351121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group of graphs showing different types of exclamation&#10;&#10;AI-generated content may be incorrect.">
            <a:extLst>
              <a:ext uri="{FF2B5EF4-FFF2-40B4-BE49-F238E27FC236}">
                <a16:creationId xmlns:a16="http://schemas.microsoft.com/office/drawing/2014/main" id="{5D210B07-0273-D5D3-C652-449C48D24C59}"/>
              </a:ext>
            </a:extLst>
          </p:cNvPr>
          <p:cNvPicPr>
            <a:picLocks noChangeAspect="1"/>
          </p:cNvPicPr>
          <p:nvPr/>
        </p:nvPicPr>
        <p:blipFill>
          <a:blip r:embed="rId2"/>
          <a:stretch>
            <a:fillRect/>
          </a:stretch>
        </p:blipFill>
        <p:spPr>
          <a:xfrm>
            <a:off x="2547548" y="643466"/>
            <a:ext cx="7096903" cy="5571067"/>
          </a:xfrm>
          <a:prstGeom prst="rect">
            <a:avLst/>
          </a:prstGeom>
        </p:spPr>
      </p:pic>
    </p:spTree>
    <p:extLst>
      <p:ext uri="{BB962C8B-B14F-4D97-AF65-F5344CB8AC3E}">
        <p14:creationId xmlns:p14="http://schemas.microsoft.com/office/powerpoint/2010/main" val="206582670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iagram of a graph&#10;&#10;AI-generated content may be incorrect.">
            <a:extLst>
              <a:ext uri="{FF2B5EF4-FFF2-40B4-BE49-F238E27FC236}">
                <a16:creationId xmlns:a16="http://schemas.microsoft.com/office/drawing/2014/main" id="{046EFED5-E00F-0F12-E823-F1BA758422BE}"/>
              </a:ext>
            </a:extLst>
          </p:cNvPr>
          <p:cNvPicPr>
            <a:picLocks noChangeAspect="1"/>
          </p:cNvPicPr>
          <p:nvPr/>
        </p:nvPicPr>
        <p:blipFill>
          <a:blip r:embed="rId2"/>
          <a:stretch>
            <a:fillRect/>
          </a:stretch>
        </p:blipFill>
        <p:spPr>
          <a:xfrm>
            <a:off x="3556000" y="0"/>
            <a:ext cx="5080000" cy="6858000"/>
          </a:xfrm>
          <a:prstGeom prst="rect">
            <a:avLst/>
          </a:prstGeom>
        </p:spPr>
      </p:pic>
    </p:spTree>
    <p:extLst>
      <p:ext uri="{BB962C8B-B14F-4D97-AF65-F5344CB8AC3E}">
        <p14:creationId xmlns:p14="http://schemas.microsoft.com/office/powerpoint/2010/main" val="412079341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ircular diagram with numbers and text&#10;&#10;AI-generated content may be incorrect.">
            <a:extLst>
              <a:ext uri="{FF2B5EF4-FFF2-40B4-BE49-F238E27FC236}">
                <a16:creationId xmlns:a16="http://schemas.microsoft.com/office/drawing/2014/main" id="{862288D8-4D78-805F-D28D-A897372FCBE9}"/>
              </a:ext>
            </a:extLst>
          </p:cNvPr>
          <p:cNvPicPr>
            <a:picLocks noChangeAspect="1"/>
          </p:cNvPicPr>
          <p:nvPr/>
        </p:nvPicPr>
        <p:blipFill>
          <a:blip r:embed="rId2"/>
          <a:stretch>
            <a:fillRect/>
          </a:stretch>
        </p:blipFill>
        <p:spPr>
          <a:xfrm>
            <a:off x="2364619" y="0"/>
            <a:ext cx="7462762" cy="6858000"/>
          </a:xfrm>
          <a:prstGeom prst="rect">
            <a:avLst/>
          </a:prstGeom>
        </p:spPr>
      </p:pic>
    </p:spTree>
    <p:extLst>
      <p:ext uri="{BB962C8B-B14F-4D97-AF65-F5344CB8AC3E}">
        <p14:creationId xmlns:p14="http://schemas.microsoft.com/office/powerpoint/2010/main" val="211904346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iagram of a state&#10;&#10;AI-generated content may be incorrect.">
            <a:extLst>
              <a:ext uri="{FF2B5EF4-FFF2-40B4-BE49-F238E27FC236}">
                <a16:creationId xmlns:a16="http://schemas.microsoft.com/office/drawing/2014/main" id="{01FF51FD-97F3-3DA4-943D-9D1547FAAD86}"/>
              </a:ext>
            </a:extLst>
          </p:cNvPr>
          <p:cNvPicPr>
            <a:picLocks noChangeAspect="1"/>
          </p:cNvPicPr>
          <p:nvPr/>
        </p:nvPicPr>
        <p:blipFill>
          <a:blip r:embed="rId2"/>
          <a:stretch>
            <a:fillRect/>
          </a:stretch>
        </p:blipFill>
        <p:spPr>
          <a:xfrm>
            <a:off x="2413000" y="527050"/>
            <a:ext cx="7366000" cy="5803900"/>
          </a:xfrm>
          <a:prstGeom prst="rect">
            <a:avLst/>
          </a:prstGeom>
        </p:spPr>
      </p:pic>
    </p:spTree>
    <p:extLst>
      <p:ext uri="{BB962C8B-B14F-4D97-AF65-F5344CB8AC3E}">
        <p14:creationId xmlns:p14="http://schemas.microsoft.com/office/powerpoint/2010/main" val="26483642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p:cNvSpPr>
          <p:nvPr/>
        </p:nvSpPr>
        <p:spPr bwMode="auto">
          <a:xfrm>
            <a:off x="5297297" y="1406978"/>
            <a:ext cx="1576201" cy="4544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algn="ctr" defTabSz="642915" fontAlgn="base">
              <a:spcBef>
                <a:spcPct val="0"/>
              </a:spcBef>
              <a:spcAft>
                <a:spcPct val="0"/>
              </a:spcAft>
            </a:pPr>
            <a:r>
              <a:rPr lang="en-US" sz="2953">
                <a:solidFill>
                  <a:srgbClr val="000000"/>
                </a:solidFill>
                <a:latin typeface="Optima" charset="0"/>
                <a:ea typeface="ＭＳ Ｐゴシック" charset="0"/>
                <a:cs typeface="Optima" charset="0"/>
                <a:sym typeface="Optima" charset="0"/>
              </a:rPr>
              <a:t>A, T, G, C</a:t>
            </a:r>
          </a:p>
        </p:txBody>
      </p:sp>
      <p:sp>
        <p:nvSpPr>
          <p:cNvPr id="59395" name="Rectangle 3"/>
          <p:cNvSpPr>
            <a:spLocks/>
          </p:cNvSpPr>
          <p:nvPr/>
        </p:nvSpPr>
        <p:spPr bwMode="auto">
          <a:xfrm>
            <a:off x="4518696" y="2201696"/>
            <a:ext cx="3147913" cy="4544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algn="ctr" defTabSz="642915" fontAlgn="base">
              <a:spcBef>
                <a:spcPct val="0"/>
              </a:spcBef>
              <a:spcAft>
                <a:spcPct val="0"/>
              </a:spcAft>
            </a:pPr>
            <a:r>
              <a:rPr lang="en-US" sz="2953">
                <a:solidFill>
                  <a:srgbClr val="000000"/>
                </a:solidFill>
                <a:latin typeface="Optima" charset="0"/>
                <a:ea typeface="ＭＳ Ｐゴシック" charset="0"/>
                <a:cs typeface="Optima" charset="0"/>
                <a:sym typeface="Optima" charset="0"/>
              </a:rPr>
              <a:t>woody, herbaceous</a:t>
            </a:r>
          </a:p>
        </p:txBody>
      </p:sp>
      <p:sp>
        <p:nvSpPr>
          <p:cNvPr id="59396" name="Rectangle 4"/>
          <p:cNvSpPr>
            <a:spLocks/>
          </p:cNvSpPr>
          <p:nvPr/>
        </p:nvSpPr>
        <p:spPr bwMode="auto">
          <a:xfrm>
            <a:off x="3514869" y="3121425"/>
            <a:ext cx="5147756" cy="4544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algn="ctr" defTabSz="642915" fontAlgn="base">
              <a:spcBef>
                <a:spcPct val="0"/>
              </a:spcBef>
              <a:spcAft>
                <a:spcPct val="0"/>
              </a:spcAft>
            </a:pPr>
            <a:r>
              <a:rPr lang="en-US" sz="2953">
                <a:solidFill>
                  <a:srgbClr val="000000"/>
                </a:solidFill>
                <a:latin typeface="Optima" charset="0"/>
                <a:ea typeface="ＭＳ Ｐゴシック" charset="0"/>
                <a:cs typeface="Optima" charset="0"/>
                <a:sym typeface="Optima" charset="0"/>
              </a:rPr>
              <a:t>susceptible, infected, recovered</a:t>
            </a:r>
          </a:p>
        </p:txBody>
      </p:sp>
      <p:sp>
        <p:nvSpPr>
          <p:cNvPr id="59397" name="Rectangle 5"/>
          <p:cNvSpPr>
            <a:spLocks/>
          </p:cNvSpPr>
          <p:nvPr/>
        </p:nvSpPr>
        <p:spPr bwMode="auto">
          <a:xfrm>
            <a:off x="3005165" y="4041155"/>
            <a:ext cx="6166048" cy="4544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algn="ctr" defTabSz="642915" fontAlgn="base">
              <a:spcBef>
                <a:spcPct val="0"/>
              </a:spcBef>
              <a:spcAft>
                <a:spcPct val="0"/>
              </a:spcAft>
            </a:pPr>
            <a:r>
              <a:rPr lang="en-US" sz="2953">
                <a:solidFill>
                  <a:srgbClr val="000000"/>
                </a:solidFill>
                <a:latin typeface="Optima" charset="0"/>
                <a:ea typeface="ＭＳ Ｐゴシック" charset="0"/>
                <a:cs typeface="Optima" charset="0"/>
                <a:sym typeface="Optima" charset="0"/>
              </a:rPr>
              <a:t>herbivorous, omnivorous, carnivorous</a:t>
            </a:r>
          </a:p>
        </p:txBody>
      </p:sp>
      <p:sp>
        <p:nvSpPr>
          <p:cNvPr id="59398" name="Rectangle 6"/>
          <p:cNvSpPr>
            <a:spLocks/>
          </p:cNvSpPr>
          <p:nvPr/>
        </p:nvSpPr>
        <p:spPr bwMode="auto">
          <a:xfrm>
            <a:off x="4079898" y="4960885"/>
            <a:ext cx="4004301" cy="4544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algn="ctr" defTabSz="642915" fontAlgn="base">
              <a:spcBef>
                <a:spcPct val="0"/>
              </a:spcBef>
              <a:spcAft>
                <a:spcPct val="0"/>
              </a:spcAft>
            </a:pPr>
            <a:r>
              <a:rPr lang="en-US" sz="2953">
                <a:solidFill>
                  <a:srgbClr val="000000"/>
                </a:solidFill>
                <a:latin typeface="Optima" charset="0"/>
                <a:ea typeface="ＭＳ Ｐゴシック" charset="0"/>
                <a:cs typeface="Optima" charset="0"/>
                <a:sym typeface="Optima" charset="0"/>
              </a:rPr>
              <a:t>0, 2, 4, 6, 8, ..., 100 legs</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939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5939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5939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59397"/>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593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394" grpId="0" autoUpdateAnimBg="0"/>
      <p:bldP spid="59395" grpId="0" autoUpdateAnimBg="0"/>
      <p:bldP spid="59396" grpId="0" autoUpdateAnimBg="0"/>
      <p:bldP spid="59397" grpId="0" autoUpdateAnimBg="0"/>
      <p:bldP spid="59398" grpId="0" autoUpdateAnimBg="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iagram of a circular structure&#10;&#10;AI-generated content may be incorrect.">
            <a:extLst>
              <a:ext uri="{FF2B5EF4-FFF2-40B4-BE49-F238E27FC236}">
                <a16:creationId xmlns:a16="http://schemas.microsoft.com/office/drawing/2014/main" id="{24F9E57E-14D1-51B2-70EC-B25A00C73C74}"/>
              </a:ext>
            </a:extLst>
          </p:cNvPr>
          <p:cNvPicPr>
            <a:picLocks noChangeAspect="1"/>
          </p:cNvPicPr>
          <p:nvPr/>
        </p:nvPicPr>
        <p:blipFill>
          <a:blip r:embed="rId2"/>
          <a:stretch>
            <a:fillRect/>
          </a:stretch>
        </p:blipFill>
        <p:spPr>
          <a:xfrm>
            <a:off x="2317750" y="558800"/>
            <a:ext cx="7556500" cy="5740400"/>
          </a:xfrm>
          <a:prstGeom prst="rect">
            <a:avLst/>
          </a:prstGeom>
        </p:spPr>
      </p:pic>
    </p:spTree>
    <p:extLst>
      <p:ext uri="{BB962C8B-B14F-4D97-AF65-F5344CB8AC3E}">
        <p14:creationId xmlns:p14="http://schemas.microsoft.com/office/powerpoint/2010/main" val="181228320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table of information with text&#10;&#10;AI-generated content may be incorrect.">
            <a:extLst>
              <a:ext uri="{FF2B5EF4-FFF2-40B4-BE49-F238E27FC236}">
                <a16:creationId xmlns:a16="http://schemas.microsoft.com/office/drawing/2014/main" id="{2FE688CC-55D8-D065-97D4-6E7864831E68}"/>
              </a:ext>
            </a:extLst>
          </p:cNvPr>
          <p:cNvPicPr>
            <a:picLocks noChangeAspect="1"/>
          </p:cNvPicPr>
          <p:nvPr/>
        </p:nvPicPr>
        <p:blipFill>
          <a:blip r:embed="rId2"/>
          <a:stretch>
            <a:fillRect/>
          </a:stretch>
        </p:blipFill>
        <p:spPr>
          <a:xfrm>
            <a:off x="2419350" y="596900"/>
            <a:ext cx="7353300" cy="5664200"/>
          </a:xfrm>
          <a:prstGeom prst="rect">
            <a:avLst/>
          </a:prstGeom>
        </p:spPr>
      </p:pic>
    </p:spTree>
    <p:extLst>
      <p:ext uri="{BB962C8B-B14F-4D97-AF65-F5344CB8AC3E}">
        <p14:creationId xmlns:p14="http://schemas.microsoft.com/office/powerpoint/2010/main" val="321284463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table with numbers and letters&#10;&#10;AI-generated content may be incorrect.">
            <a:extLst>
              <a:ext uri="{FF2B5EF4-FFF2-40B4-BE49-F238E27FC236}">
                <a16:creationId xmlns:a16="http://schemas.microsoft.com/office/drawing/2014/main" id="{67B95387-D678-1A56-60F1-41F92C2BFF4B}"/>
              </a:ext>
            </a:extLst>
          </p:cNvPr>
          <p:cNvPicPr>
            <a:picLocks noChangeAspect="1"/>
          </p:cNvPicPr>
          <p:nvPr/>
        </p:nvPicPr>
        <p:blipFill>
          <a:blip r:embed="rId2"/>
          <a:stretch>
            <a:fillRect/>
          </a:stretch>
        </p:blipFill>
        <p:spPr>
          <a:xfrm>
            <a:off x="3438071" y="0"/>
            <a:ext cx="5315857" cy="6858000"/>
          </a:xfrm>
          <a:prstGeom prst="rect">
            <a:avLst/>
          </a:prstGeom>
        </p:spPr>
      </p:pic>
    </p:spTree>
    <p:extLst>
      <p:ext uri="{BB962C8B-B14F-4D97-AF65-F5344CB8AC3E}">
        <p14:creationId xmlns:p14="http://schemas.microsoft.com/office/powerpoint/2010/main" val="71043814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44020CD-8053-35F2-2320-2C24DEF74CD0}"/>
              </a:ext>
            </a:extLst>
          </p:cNvPr>
          <p:cNvSpPr txBox="1"/>
          <p:nvPr/>
        </p:nvSpPr>
        <p:spPr>
          <a:xfrm>
            <a:off x="335280" y="335845"/>
            <a:ext cx="11643360" cy="6463308"/>
          </a:xfrm>
          <a:prstGeom prst="rect">
            <a:avLst/>
          </a:prstGeom>
          <a:noFill/>
        </p:spPr>
        <p:txBody>
          <a:bodyPr wrap="square" rtlCol="0">
            <a:spAutoFit/>
          </a:bodyPr>
          <a:lstStyle/>
          <a:p>
            <a:pPr marL="342900" indent="-342900">
              <a:buFont typeface="+mj-lt"/>
              <a:buAutoNum type="arabicPeriod"/>
            </a:pPr>
            <a:r>
              <a:rPr lang="en-US" dirty="0">
                <a:latin typeface="Optima" panose="02000503060000020004" pitchFamily="2" charset="0"/>
              </a:rPr>
              <a:t>What are Bayes factors?</a:t>
            </a:r>
          </a:p>
          <a:p>
            <a:pPr marL="342900" indent="-342900">
              <a:buFont typeface="+mj-lt"/>
              <a:buAutoNum type="arabicPeriod"/>
            </a:pPr>
            <a:r>
              <a:rPr lang="en-US" dirty="0">
                <a:latin typeface="Optima" panose="02000503060000020004" pitchFamily="2" charset="0"/>
              </a:rPr>
              <a:t>What is reversible jump MCMC?</a:t>
            </a:r>
          </a:p>
          <a:p>
            <a:pPr marL="342900" indent="-342900">
              <a:buFont typeface="+mj-lt"/>
              <a:buAutoNum type="arabicPeriod"/>
            </a:pPr>
            <a:r>
              <a:rPr lang="en-US" dirty="0">
                <a:latin typeface="Optima" panose="02000503060000020004" pitchFamily="2" charset="0"/>
              </a:rPr>
              <a:t>Why did they binarize frugivory and coloration. Although they do talk about this in the discussion, I think it would have been more interesting to look at continuous traits. So that makes me think what even the point of the paper was if they made such a categorization. It does give a foundation for further studies. On that note, my question is how do we look at continuous traits without categorization?</a:t>
            </a:r>
          </a:p>
          <a:p>
            <a:pPr marL="342900" indent="-342900">
              <a:buFont typeface="+mj-lt"/>
              <a:buAutoNum type="arabicPeriod"/>
            </a:pPr>
            <a:r>
              <a:rPr lang="en-US" dirty="0">
                <a:latin typeface="Optima" panose="02000503060000020004" pitchFamily="2" charset="0"/>
              </a:rPr>
              <a:t>In the methods at the top of the right side of page 1645, the authors state that they conservatively classified "species where fruit consumption was mentioned without quantitative detail (e.g., “fruits and insects”) as </a:t>
            </a:r>
            <a:r>
              <a:rPr lang="en-US" dirty="0" err="1">
                <a:latin typeface="Optima" panose="02000503060000020004" pitchFamily="2" charset="0"/>
              </a:rPr>
              <a:t>nonfrugivorous</a:t>
            </a:r>
            <a:r>
              <a:rPr lang="en-US" dirty="0">
                <a:latin typeface="Optima" panose="02000503060000020004" pitchFamily="2" charset="0"/>
              </a:rPr>
              <a:t>, as these descriptions did not specify the proportion of fruits in their diet." It seems to me that the most conservative option would be to remove these species from the analysis altogether, as they did with species without enough information on diet. Why did they choose to include species without </a:t>
            </a:r>
            <a:r>
              <a:rPr lang="en-US" dirty="0" err="1">
                <a:latin typeface="Optima" panose="02000503060000020004" pitchFamily="2" charset="0"/>
              </a:rPr>
              <a:t>quantative</a:t>
            </a:r>
            <a:r>
              <a:rPr lang="en-US" dirty="0">
                <a:latin typeface="Optima" panose="02000503060000020004" pitchFamily="2" charset="0"/>
              </a:rPr>
              <a:t> information</a:t>
            </a:r>
          </a:p>
          <a:p>
            <a:pPr marL="342900" indent="-342900">
              <a:buFont typeface="+mj-lt"/>
              <a:buAutoNum type="arabicPeriod"/>
            </a:pPr>
            <a:r>
              <a:rPr lang="en-US" dirty="0">
                <a:latin typeface="Optima" panose="02000503060000020004" pitchFamily="2" charset="0"/>
              </a:rPr>
              <a:t>."We obtained a distribution of 1,000 trees with different topologies from the pseudo-posterior distribution for the Hackett backbone ( </a:t>
            </a:r>
            <a:r>
              <a:rPr lang="en-US" dirty="0" err="1">
                <a:latin typeface="Optima" panose="02000503060000020004" pitchFamily="2" charset="0"/>
              </a:rPr>
              <a:t>Jetz</a:t>
            </a:r>
            <a:r>
              <a:rPr lang="en-US" dirty="0">
                <a:latin typeface="Optima" panose="02000503060000020004" pitchFamily="2" charset="0"/>
              </a:rPr>
              <a:t> et al., 2012 ). These trees allowed us to account for phylogenetic uncertainty by sampling across a range of topologies". If that interpretation is right, how common is it to do this?</a:t>
            </a:r>
          </a:p>
          <a:p>
            <a:pPr marL="342900" indent="-342900">
              <a:buFont typeface="+mj-lt"/>
              <a:buAutoNum type="arabicPeriod"/>
            </a:pPr>
            <a:r>
              <a:rPr lang="en-US" dirty="0">
                <a:latin typeface="Optima" panose="02000503060000020004" pitchFamily="2" charset="0"/>
              </a:rPr>
              <a:t>Is there a specific reason they chose these numbers or do you just want a big enough </a:t>
            </a:r>
            <a:r>
              <a:rPr lang="en-US" dirty="0" err="1">
                <a:latin typeface="Optima" panose="02000503060000020004" pitchFamily="2" charset="0"/>
              </a:rPr>
              <a:t>itteration</a:t>
            </a:r>
            <a:r>
              <a:rPr lang="en-US" dirty="0">
                <a:latin typeface="Optima" panose="02000503060000020004" pitchFamily="2" charset="0"/>
              </a:rPr>
              <a:t> in the MCMC process? "MCMC chains were run for 1,010,000 iterations for each topology, totaling 505,000,000 iterations, with 10,000 iterations as burn-in and sampling every 1,000 iterations.”</a:t>
            </a:r>
          </a:p>
          <a:p>
            <a:pPr marL="342900" indent="-342900">
              <a:buFont typeface="+mj-lt"/>
              <a:buAutoNum type="arabicPeriod"/>
            </a:pPr>
            <a:r>
              <a:rPr lang="en-US" dirty="0">
                <a:latin typeface="Optima" panose="02000503060000020004" pitchFamily="2" charset="0"/>
              </a:rPr>
              <a:t>Philosophically, is there a point at which your trees are so big and you have so many traits, does it make sense to plot everything on the tree? Like figure 3 is a choice, it is pretty to look at, but it is hard for me to extract meaningful information from it at the tip</a:t>
            </a:r>
          </a:p>
          <a:p>
            <a:pPr marL="342900" indent="-342900">
              <a:buFont typeface="+mj-lt"/>
              <a:buAutoNum type="arabicPeriod"/>
            </a:pPr>
            <a:r>
              <a:rPr lang="en-US" dirty="0">
                <a:latin typeface="Optima" panose="02000503060000020004" pitchFamily="2" charset="0"/>
              </a:rPr>
              <a:t>Also, is there a historical reason why birds have so many resources like </a:t>
            </a:r>
            <a:r>
              <a:rPr lang="en-US" dirty="0" err="1">
                <a:latin typeface="Optima" panose="02000503060000020004" pitchFamily="2" charset="0"/>
              </a:rPr>
              <a:t>BirdTree.org</a:t>
            </a:r>
            <a:r>
              <a:rPr lang="en-US" dirty="0">
                <a:latin typeface="Optima" panose="02000503060000020004" pitchFamily="2" charset="0"/>
              </a:rPr>
              <a:t>, </a:t>
            </a:r>
            <a:r>
              <a:rPr lang="en-US" dirty="0" err="1">
                <a:latin typeface="Optima" panose="02000503060000020004" pitchFamily="2" charset="0"/>
              </a:rPr>
              <a:t>eBird.org</a:t>
            </a:r>
            <a:r>
              <a:rPr lang="en-US" dirty="0">
                <a:latin typeface="Optima" panose="02000503060000020004" pitchFamily="2" charset="0"/>
              </a:rPr>
              <a:t>, </a:t>
            </a:r>
            <a:r>
              <a:rPr lang="en-US" dirty="0" err="1">
                <a:latin typeface="Optima" panose="02000503060000020004" pitchFamily="2" charset="0"/>
              </a:rPr>
              <a:t>etc</a:t>
            </a:r>
            <a:r>
              <a:rPr lang="en-US" dirty="0">
                <a:latin typeface="Optima" panose="02000503060000020004" pitchFamily="2" charset="0"/>
              </a:rPr>
              <a:t>? Or do people really just like birds? </a:t>
            </a:r>
          </a:p>
          <a:p>
            <a:pPr marL="342900" indent="-342900">
              <a:buFont typeface="+mj-lt"/>
              <a:buAutoNum type="arabicPeriod"/>
            </a:pPr>
            <a:r>
              <a:rPr lang="en-US" dirty="0">
                <a:latin typeface="Optima" panose="02000503060000020004" pitchFamily="2" charset="0"/>
              </a:rPr>
              <a:t>Why do we need to incorporate speciation and extinction into the models?</a:t>
            </a:r>
          </a:p>
        </p:txBody>
      </p:sp>
    </p:spTree>
    <p:extLst>
      <p:ext uri="{BB962C8B-B14F-4D97-AF65-F5344CB8AC3E}">
        <p14:creationId xmlns:p14="http://schemas.microsoft.com/office/powerpoint/2010/main" val="23435814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1" name="Picture 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47611" y="213295"/>
            <a:ext cx="3580695" cy="18930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a:tailEnd/>
              </a14:hiddenLine>
            </a:ext>
          </a:extLst>
        </p:spPr>
      </p:pic>
      <p:sp>
        <p:nvSpPr>
          <p:cNvPr id="61442" name="Rectangle 2"/>
          <p:cNvSpPr>
            <a:spLocks/>
          </p:cNvSpPr>
          <p:nvPr/>
        </p:nvSpPr>
        <p:spPr bwMode="auto">
          <a:xfrm>
            <a:off x="1603389" y="1964577"/>
            <a:ext cx="1964471" cy="5179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nchor="ctr"/>
          <a:lstStyle/>
          <a:p>
            <a:pPr algn="ctr" defTabSz="642915" fontAlgn="base">
              <a:spcBef>
                <a:spcPct val="0"/>
              </a:spcBef>
              <a:spcAft>
                <a:spcPct val="0"/>
              </a:spcAft>
            </a:pPr>
            <a:r>
              <a:rPr lang="en-US" sz="2953">
                <a:solidFill>
                  <a:srgbClr val="000000"/>
                </a:solidFill>
                <a:latin typeface="Optima" charset="0"/>
                <a:ea typeface="ＭＳ Ｐゴシック" charset="0"/>
                <a:cs typeface="Optima" charset="0"/>
                <a:sym typeface="Optima" charset="0"/>
              </a:rPr>
              <a:t>Per day:</a:t>
            </a:r>
          </a:p>
        </p:txBody>
      </p:sp>
      <p:sp>
        <p:nvSpPr>
          <p:cNvPr id="61443" name="Rectangle 3"/>
          <p:cNvSpPr>
            <a:spLocks/>
          </p:cNvSpPr>
          <p:nvPr/>
        </p:nvSpPr>
        <p:spPr bwMode="auto">
          <a:xfrm>
            <a:off x="1630177" y="4973789"/>
            <a:ext cx="8822262" cy="5179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nchor="ctr"/>
          <a:lstStyle/>
          <a:p>
            <a:pPr algn="ctr" defTabSz="642915" fontAlgn="base">
              <a:spcBef>
                <a:spcPct val="0"/>
              </a:spcBef>
              <a:spcAft>
                <a:spcPct val="0"/>
              </a:spcAft>
            </a:pPr>
            <a:r>
              <a:rPr lang="en-US" sz="2953">
                <a:solidFill>
                  <a:srgbClr val="000000"/>
                </a:solidFill>
                <a:latin typeface="Optima" charset="0"/>
                <a:ea typeface="ＭＳ Ｐゴシック" charset="0"/>
                <a:cs typeface="Optima" charset="0"/>
                <a:sym typeface="Optima" charset="0"/>
              </a:rPr>
              <a:t>What is probability of it leaving the store that day?</a:t>
            </a:r>
          </a:p>
        </p:txBody>
      </p:sp>
      <p:sp>
        <p:nvSpPr>
          <p:cNvPr id="61444" name="Rectangle 4"/>
          <p:cNvSpPr>
            <a:spLocks/>
          </p:cNvSpPr>
          <p:nvPr/>
        </p:nvSpPr>
        <p:spPr bwMode="auto">
          <a:xfrm>
            <a:off x="1684869" y="5563130"/>
            <a:ext cx="8822262" cy="5179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nchor="ctr"/>
          <a:lstStyle/>
          <a:p>
            <a:pPr algn="ctr" defTabSz="642915" fontAlgn="base">
              <a:spcBef>
                <a:spcPct val="0"/>
              </a:spcBef>
              <a:spcAft>
                <a:spcPct val="0"/>
              </a:spcAft>
            </a:pPr>
            <a:r>
              <a:rPr lang="en-US" sz="2953">
                <a:solidFill>
                  <a:srgbClr val="000000"/>
                </a:solidFill>
                <a:latin typeface="Optima" charset="0"/>
                <a:ea typeface="ＭＳ Ｐゴシック" charset="0"/>
                <a:cs typeface="Optima" charset="0"/>
                <a:sym typeface="Optima" charset="0"/>
              </a:rPr>
              <a:t>If it leaves, what is the probability it was paid for?</a:t>
            </a:r>
          </a:p>
        </p:txBody>
      </p:sp>
      <p:sp>
        <p:nvSpPr>
          <p:cNvPr id="61445" name="Rectangle 5"/>
          <p:cNvSpPr>
            <a:spLocks/>
          </p:cNvSpPr>
          <p:nvPr/>
        </p:nvSpPr>
        <p:spPr bwMode="auto">
          <a:xfrm>
            <a:off x="1684869" y="6152471"/>
            <a:ext cx="8822262" cy="5179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nchor="ctr"/>
          <a:lstStyle/>
          <a:p>
            <a:pPr algn="ctr" defTabSz="642915" fontAlgn="base">
              <a:spcBef>
                <a:spcPct val="0"/>
              </a:spcBef>
              <a:spcAft>
                <a:spcPct val="0"/>
              </a:spcAft>
            </a:pPr>
            <a:r>
              <a:rPr lang="en-US" sz="2953" dirty="0">
                <a:solidFill>
                  <a:srgbClr val="000000"/>
                </a:solidFill>
                <a:latin typeface="Optima" charset="0"/>
                <a:ea typeface="ＭＳ Ｐゴシック" charset="0"/>
                <a:cs typeface="Optima" charset="0"/>
                <a:sym typeface="Optima" charset="0"/>
              </a:rPr>
              <a:t>What is the probability it stays in the store ≥ two days?</a:t>
            </a:r>
          </a:p>
        </p:txBody>
      </p:sp>
      <p:graphicFrame>
        <p:nvGraphicFramePr>
          <p:cNvPr id="61446" name="Group 6"/>
          <p:cNvGraphicFramePr>
            <a:graphicFrameLocks noGrp="1"/>
          </p:cNvGraphicFramePr>
          <p:nvPr/>
        </p:nvGraphicFramePr>
        <p:xfrm>
          <a:off x="2408152" y="2553918"/>
          <a:ext cx="7366768" cy="2196636"/>
        </p:xfrm>
        <a:graphic>
          <a:graphicData uri="http://schemas.openxmlformats.org/drawingml/2006/table">
            <a:tbl>
              <a:tblPr/>
              <a:tblGrid>
                <a:gridCol w="1841692">
                  <a:extLst>
                    <a:ext uri="{9D8B030D-6E8A-4147-A177-3AD203B41FA5}">
                      <a16:colId xmlns:a16="http://schemas.microsoft.com/office/drawing/2014/main" val="20000"/>
                    </a:ext>
                  </a:extLst>
                </a:gridCol>
                <a:gridCol w="1841692">
                  <a:extLst>
                    <a:ext uri="{9D8B030D-6E8A-4147-A177-3AD203B41FA5}">
                      <a16:colId xmlns:a16="http://schemas.microsoft.com/office/drawing/2014/main" val="20001"/>
                    </a:ext>
                  </a:extLst>
                </a:gridCol>
                <a:gridCol w="1841692">
                  <a:extLst>
                    <a:ext uri="{9D8B030D-6E8A-4147-A177-3AD203B41FA5}">
                      <a16:colId xmlns:a16="http://schemas.microsoft.com/office/drawing/2014/main" val="20002"/>
                    </a:ext>
                  </a:extLst>
                </a:gridCol>
                <a:gridCol w="1841692">
                  <a:extLst>
                    <a:ext uri="{9D8B030D-6E8A-4147-A177-3AD203B41FA5}">
                      <a16:colId xmlns:a16="http://schemas.microsoft.com/office/drawing/2014/main" val="20003"/>
                    </a:ext>
                  </a:extLst>
                </a:gridCol>
              </a:tblGrid>
              <a:tr h="1098318">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2500" b="1" i="0" u="none" strike="noStrike" cap="none" normalizeH="0" baseline="0">
                          <a:ln>
                            <a:noFill/>
                          </a:ln>
                          <a:solidFill>
                            <a:schemeClr val="tx1"/>
                          </a:solidFill>
                          <a:effectLst/>
                          <a:latin typeface="Optima" charset="0"/>
                          <a:ea typeface="ヒラギノ角ゴ ProN W3" charset="0"/>
                          <a:cs typeface="Optima" charset="0"/>
                          <a:sym typeface="Optima" charset="0"/>
                        </a:rPr>
                        <a:t>Action</a:t>
                      </a:r>
                    </a:p>
                  </a:txBody>
                  <a:tcPr marL="35718" marR="35718" marT="35718" marB="357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2500" b="0" i="0" u="none" strike="noStrike" cap="none" normalizeH="0" baseline="0">
                          <a:ln>
                            <a:noFill/>
                          </a:ln>
                          <a:solidFill>
                            <a:schemeClr val="tx1"/>
                          </a:solidFill>
                          <a:effectLst/>
                          <a:latin typeface="Optima" charset="0"/>
                          <a:ea typeface="ヒラギノ角ゴ ProN W3" charset="0"/>
                          <a:cs typeface="Optima" charset="0"/>
                          <a:sym typeface="Optima" charset="0"/>
                        </a:rPr>
                        <a:t>Bought by adult</a:t>
                      </a:r>
                    </a:p>
                  </a:txBody>
                  <a:tcPr marL="35718" marR="35718" marT="35718" marB="357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2500" b="0" i="0" u="none" strike="noStrike" cap="none" normalizeH="0" baseline="0">
                          <a:ln>
                            <a:noFill/>
                          </a:ln>
                          <a:solidFill>
                            <a:schemeClr val="tx1"/>
                          </a:solidFill>
                          <a:effectLst/>
                          <a:latin typeface="Optima" charset="0"/>
                          <a:ea typeface="ヒラギノ角ゴ ProN W3" charset="0"/>
                          <a:cs typeface="Optima" charset="0"/>
                          <a:sym typeface="Optima" charset="0"/>
                        </a:rPr>
                        <a:t>Bought by child</a:t>
                      </a:r>
                    </a:p>
                  </a:txBody>
                  <a:tcPr marL="35718" marR="35718" marT="35718" marB="357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2500" b="0" i="0" u="none" strike="noStrike" cap="none" normalizeH="0" baseline="0">
                          <a:ln>
                            <a:noFill/>
                          </a:ln>
                          <a:solidFill>
                            <a:schemeClr val="tx1"/>
                          </a:solidFill>
                          <a:effectLst/>
                          <a:latin typeface="Optima" charset="0"/>
                          <a:ea typeface="ヒラギノ角ゴ ProN W3" charset="0"/>
                          <a:cs typeface="Optima" charset="0"/>
                          <a:sym typeface="Optima" charset="0"/>
                        </a:rPr>
                        <a:t>Stolen</a:t>
                      </a:r>
                    </a:p>
                  </a:txBody>
                  <a:tcPr marL="35718" marR="35718" marT="35718" marB="357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1098318">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2500" b="1" i="0" u="none" strike="noStrike" cap="none" normalizeH="0" baseline="0">
                          <a:ln>
                            <a:noFill/>
                          </a:ln>
                          <a:solidFill>
                            <a:schemeClr val="tx1"/>
                          </a:solidFill>
                          <a:effectLst/>
                          <a:latin typeface="Optima" charset="0"/>
                          <a:ea typeface="ヒラギノ角ゴ ProN W3" charset="0"/>
                          <a:cs typeface="Optima" charset="0"/>
                          <a:sym typeface="Optima" charset="0"/>
                        </a:rPr>
                        <a:t>Probability</a:t>
                      </a:r>
                    </a:p>
                  </a:txBody>
                  <a:tcPr marL="35718" marR="35718" marT="35718" marB="357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2500" b="0" i="0" u="none" strike="noStrike" cap="none" normalizeH="0" baseline="0">
                          <a:ln>
                            <a:noFill/>
                          </a:ln>
                          <a:solidFill>
                            <a:schemeClr val="tx1"/>
                          </a:solidFill>
                          <a:effectLst/>
                          <a:latin typeface="Optima" charset="0"/>
                          <a:ea typeface="ヒラギノ角ゴ ProN W3" charset="0"/>
                          <a:cs typeface="Optima" charset="0"/>
                          <a:sym typeface="Optima" charset="0"/>
                        </a:rPr>
                        <a:t>0.20</a:t>
                      </a:r>
                    </a:p>
                  </a:txBody>
                  <a:tcPr marL="35718" marR="35718" marT="35718" marB="357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2500" b="0" i="0" u="none" strike="noStrike" cap="none" normalizeH="0" baseline="0">
                          <a:ln>
                            <a:noFill/>
                          </a:ln>
                          <a:solidFill>
                            <a:schemeClr val="tx1"/>
                          </a:solidFill>
                          <a:effectLst/>
                          <a:latin typeface="Optima" charset="0"/>
                          <a:ea typeface="ヒラギノ角ゴ ProN W3" charset="0"/>
                          <a:cs typeface="Optima" charset="0"/>
                          <a:sym typeface="Optima" charset="0"/>
                        </a:rPr>
                        <a:t>0.10</a:t>
                      </a:r>
                    </a:p>
                  </a:txBody>
                  <a:tcPr marL="35718" marR="35718" marT="35718" marB="357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2500" b="0" i="0" u="none" strike="noStrike" cap="none" normalizeH="0" baseline="0">
                          <a:ln>
                            <a:noFill/>
                          </a:ln>
                          <a:solidFill>
                            <a:schemeClr val="tx1"/>
                          </a:solidFill>
                          <a:effectLst/>
                          <a:latin typeface="Optima" charset="0"/>
                          <a:ea typeface="ヒラギノ角ゴ ProN W3" charset="0"/>
                          <a:cs typeface="Optima" charset="0"/>
                          <a:sym typeface="Optima" charset="0"/>
                        </a:rPr>
                        <a:t>0.05</a:t>
                      </a:r>
                    </a:p>
                  </a:txBody>
                  <a:tcPr marL="35718" marR="35718" marT="35718" marB="357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1"/>
                  </a:ext>
                </a:extLst>
              </a:tr>
            </a:tbl>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1442"/>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nodeType="afterEffect">
                                  <p:stCondLst>
                                    <p:cond delay="0"/>
                                  </p:stCondLst>
                                  <p:childTnLst>
                                    <p:set>
                                      <p:cBhvr>
                                        <p:cTn id="9" dur="1" fill="hold">
                                          <p:stCondLst>
                                            <p:cond delay="499"/>
                                          </p:stCondLst>
                                        </p:cTn>
                                        <p:tgtEl>
                                          <p:spTgt spid="61446"/>
                                        </p:tgtEl>
                                        <p:attrNameLst>
                                          <p:attrName>style.visibility</p:attrName>
                                        </p:attrNameLst>
                                      </p:cBhvr>
                                      <p:to>
                                        <p:strVal val="visible"/>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1" presetClass="entr" presetSubtype="0" fill="hold" grpId="0" nodeType="clickEffect">
                                  <p:stCondLst>
                                    <p:cond delay="0"/>
                                  </p:stCondLst>
                                  <p:childTnLst>
                                    <p:set>
                                      <p:cBhvr>
                                        <p:cTn id="13" dur="1" fill="hold">
                                          <p:stCondLst>
                                            <p:cond delay="499"/>
                                          </p:stCondLst>
                                        </p:cTn>
                                        <p:tgtEl>
                                          <p:spTgt spid="61443"/>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grpId="0" nodeType="clickEffect">
                                  <p:stCondLst>
                                    <p:cond delay="0"/>
                                  </p:stCondLst>
                                  <p:childTnLst>
                                    <p:set>
                                      <p:cBhvr>
                                        <p:cTn id="17" dur="1" fill="hold">
                                          <p:stCondLst>
                                            <p:cond delay="499"/>
                                          </p:stCondLst>
                                        </p:cTn>
                                        <p:tgtEl>
                                          <p:spTgt spid="61444"/>
                                        </p:tgtEl>
                                        <p:attrNameLst>
                                          <p:attrName>style.visibility</p:attrName>
                                        </p:attrNameLst>
                                      </p:cBhvr>
                                      <p:to>
                                        <p:strVal val="visible"/>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1" presetClass="entr" presetSubtype="0" fill="hold" grpId="0" nodeType="clickEffect">
                                  <p:stCondLst>
                                    <p:cond delay="0"/>
                                  </p:stCondLst>
                                  <p:childTnLst>
                                    <p:set>
                                      <p:cBhvr>
                                        <p:cTn id="21" dur="1" fill="hold">
                                          <p:stCondLst>
                                            <p:cond delay="499"/>
                                          </p:stCondLst>
                                        </p:cTn>
                                        <p:tgtEl>
                                          <p:spTgt spid="614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2" grpId="0" autoUpdateAnimBg="0"/>
      <p:bldP spid="61443" grpId="0" autoUpdateAnimBg="0"/>
      <p:bldP spid="61444" grpId="0" autoUpdateAnimBg="0"/>
      <p:bldP spid="61445" grpId="0"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89" name="Picture 1"/>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47611" y="213295"/>
            <a:ext cx="3580695" cy="18930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a:tailEnd/>
              </a14:hiddenLine>
            </a:ext>
          </a:extLst>
        </p:spPr>
      </p:pic>
      <p:sp>
        <p:nvSpPr>
          <p:cNvPr id="63490" name="Rectangle 2"/>
          <p:cNvSpPr>
            <a:spLocks/>
          </p:cNvSpPr>
          <p:nvPr/>
        </p:nvSpPr>
        <p:spPr bwMode="auto">
          <a:xfrm>
            <a:off x="1603389" y="1960112"/>
            <a:ext cx="1964471" cy="5268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nchor="ctr"/>
          <a:lstStyle/>
          <a:p>
            <a:pPr algn="ctr" defTabSz="642915" fontAlgn="base">
              <a:spcBef>
                <a:spcPct val="0"/>
              </a:spcBef>
              <a:spcAft>
                <a:spcPct val="0"/>
              </a:spcAft>
            </a:pPr>
            <a:r>
              <a:rPr lang="en-US" sz="2953">
                <a:solidFill>
                  <a:srgbClr val="000000"/>
                </a:solidFill>
                <a:latin typeface="Optima" charset="0"/>
                <a:ea typeface="ＭＳ Ｐゴシック" charset="0"/>
                <a:cs typeface="Optima" charset="0"/>
                <a:sym typeface="Optima" charset="0"/>
              </a:rPr>
              <a:t>Per ∆</a:t>
            </a:r>
            <a:r>
              <a:rPr lang="en-US" sz="2953" i="1">
                <a:solidFill>
                  <a:srgbClr val="000000"/>
                </a:solidFill>
                <a:latin typeface="Optima" charset="0"/>
                <a:ea typeface="ＭＳ Ｐゴシック" charset="0"/>
                <a:cs typeface="Optima" charset="0"/>
                <a:sym typeface="Optima" charset="0"/>
              </a:rPr>
              <a:t>t</a:t>
            </a:r>
            <a:r>
              <a:rPr lang="en-US" sz="2953">
                <a:solidFill>
                  <a:srgbClr val="000000"/>
                </a:solidFill>
                <a:latin typeface="Optima" charset="0"/>
                <a:ea typeface="ＭＳ Ｐゴシック" charset="0"/>
                <a:cs typeface="Optima" charset="0"/>
                <a:sym typeface="Optima" charset="0"/>
              </a:rPr>
              <a:t>:</a:t>
            </a:r>
          </a:p>
        </p:txBody>
      </p:sp>
      <p:graphicFrame>
        <p:nvGraphicFramePr>
          <p:cNvPr id="63491" name="Group 3"/>
          <p:cNvGraphicFramePr>
            <a:graphicFrameLocks noGrp="1"/>
          </p:cNvGraphicFramePr>
          <p:nvPr/>
        </p:nvGraphicFramePr>
        <p:xfrm>
          <a:off x="2408152" y="2553918"/>
          <a:ext cx="7366768" cy="2196636"/>
        </p:xfrm>
        <a:graphic>
          <a:graphicData uri="http://schemas.openxmlformats.org/drawingml/2006/table">
            <a:tbl>
              <a:tblPr/>
              <a:tblGrid>
                <a:gridCol w="1841692">
                  <a:extLst>
                    <a:ext uri="{9D8B030D-6E8A-4147-A177-3AD203B41FA5}">
                      <a16:colId xmlns:a16="http://schemas.microsoft.com/office/drawing/2014/main" val="20000"/>
                    </a:ext>
                  </a:extLst>
                </a:gridCol>
                <a:gridCol w="1841692">
                  <a:extLst>
                    <a:ext uri="{9D8B030D-6E8A-4147-A177-3AD203B41FA5}">
                      <a16:colId xmlns:a16="http://schemas.microsoft.com/office/drawing/2014/main" val="20001"/>
                    </a:ext>
                  </a:extLst>
                </a:gridCol>
                <a:gridCol w="1841692">
                  <a:extLst>
                    <a:ext uri="{9D8B030D-6E8A-4147-A177-3AD203B41FA5}">
                      <a16:colId xmlns:a16="http://schemas.microsoft.com/office/drawing/2014/main" val="20002"/>
                    </a:ext>
                  </a:extLst>
                </a:gridCol>
                <a:gridCol w="1841692">
                  <a:extLst>
                    <a:ext uri="{9D8B030D-6E8A-4147-A177-3AD203B41FA5}">
                      <a16:colId xmlns:a16="http://schemas.microsoft.com/office/drawing/2014/main" val="20003"/>
                    </a:ext>
                  </a:extLst>
                </a:gridCol>
              </a:tblGrid>
              <a:tr h="1098318">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2500" b="1" i="0" u="none" strike="noStrike" cap="none" normalizeH="0" baseline="0">
                          <a:ln>
                            <a:noFill/>
                          </a:ln>
                          <a:solidFill>
                            <a:schemeClr val="tx1"/>
                          </a:solidFill>
                          <a:effectLst/>
                          <a:latin typeface="Optima" charset="0"/>
                          <a:ea typeface="ヒラギノ角ゴ ProN W3" charset="0"/>
                          <a:cs typeface="Optima" charset="0"/>
                          <a:sym typeface="Optima" charset="0"/>
                        </a:rPr>
                        <a:t>Action</a:t>
                      </a:r>
                    </a:p>
                  </a:txBody>
                  <a:tcPr marL="35718" marR="35718" marT="35718" marB="357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2500" b="0" i="0" u="none" strike="noStrike" cap="none" normalizeH="0" baseline="0">
                          <a:ln>
                            <a:noFill/>
                          </a:ln>
                          <a:solidFill>
                            <a:schemeClr val="tx1"/>
                          </a:solidFill>
                          <a:effectLst/>
                          <a:latin typeface="Optima" charset="0"/>
                          <a:ea typeface="ヒラギノ角ゴ ProN W3" charset="0"/>
                          <a:cs typeface="Optima" charset="0"/>
                          <a:sym typeface="Optima" charset="0"/>
                        </a:rPr>
                        <a:t>Bought by adult</a:t>
                      </a:r>
                    </a:p>
                  </a:txBody>
                  <a:tcPr marL="35718" marR="35718" marT="35718" marB="357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2500" b="0" i="0" u="none" strike="noStrike" cap="none" normalizeH="0" baseline="0">
                          <a:ln>
                            <a:noFill/>
                          </a:ln>
                          <a:solidFill>
                            <a:schemeClr val="tx1"/>
                          </a:solidFill>
                          <a:effectLst/>
                          <a:latin typeface="Optima" charset="0"/>
                          <a:ea typeface="ヒラギノ角ゴ ProN W3" charset="0"/>
                          <a:cs typeface="Optima" charset="0"/>
                          <a:sym typeface="Optima" charset="0"/>
                        </a:rPr>
                        <a:t>Bought by child</a:t>
                      </a:r>
                    </a:p>
                  </a:txBody>
                  <a:tcPr marL="35718" marR="35718" marT="35718" marB="357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2500" b="0" i="0" u="none" strike="noStrike" cap="none" normalizeH="0" baseline="0">
                          <a:ln>
                            <a:noFill/>
                          </a:ln>
                          <a:solidFill>
                            <a:schemeClr val="tx1"/>
                          </a:solidFill>
                          <a:effectLst/>
                          <a:latin typeface="Optima" charset="0"/>
                          <a:ea typeface="ヒラギノ角ゴ ProN W3" charset="0"/>
                          <a:cs typeface="Optima" charset="0"/>
                          <a:sym typeface="Optima" charset="0"/>
                        </a:rPr>
                        <a:t>Stolen</a:t>
                      </a:r>
                    </a:p>
                  </a:txBody>
                  <a:tcPr marL="35718" marR="35718" marT="35718" marB="357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1098318">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2500" b="1" i="0" u="none" strike="noStrike" cap="none" normalizeH="0" baseline="0">
                          <a:ln>
                            <a:noFill/>
                          </a:ln>
                          <a:solidFill>
                            <a:schemeClr val="tx1"/>
                          </a:solidFill>
                          <a:effectLst/>
                          <a:latin typeface="Optima" charset="0"/>
                          <a:ea typeface="ヒラギノ角ゴ ProN W3" charset="0"/>
                          <a:cs typeface="Optima" charset="0"/>
                          <a:sym typeface="Optima" charset="0"/>
                        </a:rPr>
                        <a:t>Probability</a:t>
                      </a:r>
                    </a:p>
                  </a:txBody>
                  <a:tcPr marL="35718" marR="35718" marT="35718" marB="357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2500" b="0" i="0" u="none" strike="noStrike" cap="none" normalizeH="0" baseline="0">
                          <a:ln>
                            <a:noFill/>
                          </a:ln>
                          <a:solidFill>
                            <a:schemeClr val="tx1"/>
                          </a:solidFill>
                          <a:effectLst/>
                          <a:latin typeface="Optima" charset="0"/>
                          <a:ea typeface="ヒラギノ角ゴ ProN W3" charset="0"/>
                          <a:cs typeface="Optima" charset="0"/>
                          <a:sym typeface="Optima" charset="0"/>
                        </a:rPr>
                        <a:t>0.20 /scaling</a:t>
                      </a:r>
                    </a:p>
                  </a:txBody>
                  <a:tcPr marL="35718" marR="35718" marT="35718" marB="357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2500" b="0" i="0" u="none" strike="noStrike" cap="none" normalizeH="0" baseline="0">
                          <a:ln>
                            <a:noFill/>
                          </a:ln>
                          <a:solidFill>
                            <a:schemeClr val="tx1"/>
                          </a:solidFill>
                          <a:effectLst/>
                          <a:latin typeface="Optima" charset="0"/>
                          <a:ea typeface="ヒラギノ角ゴ ProN W3" charset="0"/>
                          <a:cs typeface="Optima" charset="0"/>
                          <a:sym typeface="Optima" charset="0"/>
                        </a:rPr>
                        <a:t>0.10 /scaling</a:t>
                      </a:r>
                    </a:p>
                  </a:txBody>
                  <a:tcPr marL="35718" marR="35718" marT="35718" marB="357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2500" b="0" i="0" u="none" strike="noStrike" cap="none" normalizeH="0" baseline="0">
                          <a:ln>
                            <a:noFill/>
                          </a:ln>
                          <a:solidFill>
                            <a:schemeClr val="tx1"/>
                          </a:solidFill>
                          <a:effectLst/>
                          <a:latin typeface="Optima" charset="0"/>
                          <a:ea typeface="ヒラギノ角ゴ ProN W3" charset="0"/>
                          <a:cs typeface="Optima" charset="0"/>
                          <a:sym typeface="Optima" charset="0"/>
                        </a:rPr>
                        <a:t>0.05 /scaling</a:t>
                      </a:r>
                    </a:p>
                  </a:txBody>
                  <a:tcPr marL="35718" marR="35718" marT="35718" marB="357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1"/>
                  </a:ext>
                </a:extLst>
              </a:tr>
            </a:tbl>
          </a:graphicData>
        </a:graphic>
      </p:graphicFrame>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3" name="Picture 1"/>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47611" y="213295"/>
            <a:ext cx="3580695" cy="18930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a:tailEnd/>
              </a14:hiddenLine>
            </a:ext>
          </a:extLst>
        </p:spPr>
      </p:pic>
      <p:sp>
        <p:nvSpPr>
          <p:cNvPr id="64514" name="Rectangle 2"/>
          <p:cNvSpPr>
            <a:spLocks/>
          </p:cNvSpPr>
          <p:nvPr/>
        </p:nvSpPr>
        <p:spPr bwMode="auto">
          <a:xfrm>
            <a:off x="1603389" y="1960112"/>
            <a:ext cx="1964471" cy="5268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nchor="ctr"/>
          <a:lstStyle/>
          <a:p>
            <a:pPr algn="ctr" defTabSz="642915" fontAlgn="base">
              <a:spcBef>
                <a:spcPct val="0"/>
              </a:spcBef>
              <a:spcAft>
                <a:spcPct val="0"/>
              </a:spcAft>
            </a:pPr>
            <a:r>
              <a:rPr lang="en-US" sz="2953">
                <a:solidFill>
                  <a:srgbClr val="000000"/>
                </a:solidFill>
                <a:latin typeface="Optima" charset="0"/>
                <a:ea typeface="ＭＳ Ｐゴシック" charset="0"/>
                <a:cs typeface="Optima" charset="0"/>
                <a:sym typeface="Optima" charset="0"/>
              </a:rPr>
              <a:t>Per ∆</a:t>
            </a:r>
            <a:r>
              <a:rPr lang="en-US" sz="2953" i="1">
                <a:solidFill>
                  <a:srgbClr val="000000"/>
                </a:solidFill>
                <a:latin typeface="Optima" charset="0"/>
                <a:ea typeface="ＭＳ Ｐゴシック" charset="0"/>
                <a:cs typeface="Optima" charset="0"/>
                <a:sym typeface="Optima" charset="0"/>
              </a:rPr>
              <a:t>t</a:t>
            </a:r>
            <a:r>
              <a:rPr lang="en-US" sz="2953">
                <a:solidFill>
                  <a:srgbClr val="000000"/>
                </a:solidFill>
                <a:latin typeface="Optima" charset="0"/>
                <a:ea typeface="ＭＳ Ｐゴシック" charset="0"/>
                <a:cs typeface="Optima" charset="0"/>
                <a:sym typeface="Optima" charset="0"/>
              </a:rPr>
              <a:t>:</a:t>
            </a:r>
          </a:p>
        </p:txBody>
      </p:sp>
      <p:graphicFrame>
        <p:nvGraphicFramePr>
          <p:cNvPr id="64515" name="Group 3"/>
          <p:cNvGraphicFramePr>
            <a:graphicFrameLocks noGrp="1"/>
          </p:cNvGraphicFramePr>
          <p:nvPr/>
        </p:nvGraphicFramePr>
        <p:xfrm>
          <a:off x="2408152" y="2553918"/>
          <a:ext cx="7366768" cy="2196636"/>
        </p:xfrm>
        <a:graphic>
          <a:graphicData uri="http://schemas.openxmlformats.org/drawingml/2006/table">
            <a:tbl>
              <a:tblPr/>
              <a:tblGrid>
                <a:gridCol w="1841692">
                  <a:extLst>
                    <a:ext uri="{9D8B030D-6E8A-4147-A177-3AD203B41FA5}">
                      <a16:colId xmlns:a16="http://schemas.microsoft.com/office/drawing/2014/main" val="20000"/>
                    </a:ext>
                  </a:extLst>
                </a:gridCol>
                <a:gridCol w="1841692">
                  <a:extLst>
                    <a:ext uri="{9D8B030D-6E8A-4147-A177-3AD203B41FA5}">
                      <a16:colId xmlns:a16="http://schemas.microsoft.com/office/drawing/2014/main" val="20001"/>
                    </a:ext>
                  </a:extLst>
                </a:gridCol>
                <a:gridCol w="1841692">
                  <a:extLst>
                    <a:ext uri="{9D8B030D-6E8A-4147-A177-3AD203B41FA5}">
                      <a16:colId xmlns:a16="http://schemas.microsoft.com/office/drawing/2014/main" val="20002"/>
                    </a:ext>
                  </a:extLst>
                </a:gridCol>
                <a:gridCol w="1841692">
                  <a:extLst>
                    <a:ext uri="{9D8B030D-6E8A-4147-A177-3AD203B41FA5}">
                      <a16:colId xmlns:a16="http://schemas.microsoft.com/office/drawing/2014/main" val="20003"/>
                    </a:ext>
                  </a:extLst>
                </a:gridCol>
              </a:tblGrid>
              <a:tr h="1098318">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2500" b="1" i="0" u="none" strike="noStrike" cap="none" normalizeH="0" baseline="0">
                          <a:ln>
                            <a:noFill/>
                          </a:ln>
                          <a:solidFill>
                            <a:schemeClr val="tx1"/>
                          </a:solidFill>
                          <a:effectLst/>
                          <a:latin typeface="Optima" charset="0"/>
                          <a:ea typeface="ヒラギノ角ゴ ProN W3" charset="0"/>
                          <a:cs typeface="Optima" charset="0"/>
                          <a:sym typeface="Optima" charset="0"/>
                        </a:rPr>
                        <a:t>Action</a:t>
                      </a:r>
                    </a:p>
                  </a:txBody>
                  <a:tcPr marL="35718" marR="35718" marT="35718" marB="357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2500" b="0" i="0" u="none" strike="noStrike" cap="none" normalizeH="0" baseline="0">
                          <a:ln>
                            <a:noFill/>
                          </a:ln>
                          <a:solidFill>
                            <a:schemeClr val="tx1"/>
                          </a:solidFill>
                          <a:effectLst/>
                          <a:latin typeface="Optima" charset="0"/>
                          <a:ea typeface="ヒラギノ角ゴ ProN W3" charset="0"/>
                          <a:cs typeface="Optima" charset="0"/>
                          <a:sym typeface="Optima" charset="0"/>
                        </a:rPr>
                        <a:t>Bought by adult</a:t>
                      </a:r>
                    </a:p>
                  </a:txBody>
                  <a:tcPr marL="35718" marR="35718" marT="35718" marB="357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2500" b="0" i="0" u="none" strike="noStrike" cap="none" normalizeH="0" baseline="0">
                          <a:ln>
                            <a:noFill/>
                          </a:ln>
                          <a:solidFill>
                            <a:schemeClr val="tx1"/>
                          </a:solidFill>
                          <a:effectLst/>
                          <a:latin typeface="Optima" charset="0"/>
                          <a:ea typeface="ヒラギノ角ゴ ProN W3" charset="0"/>
                          <a:cs typeface="Optima" charset="0"/>
                          <a:sym typeface="Optima" charset="0"/>
                        </a:rPr>
                        <a:t>Bought by child</a:t>
                      </a:r>
                    </a:p>
                  </a:txBody>
                  <a:tcPr marL="35718" marR="35718" marT="35718" marB="357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2500" b="0" i="0" u="none" strike="noStrike" cap="none" normalizeH="0" baseline="0">
                          <a:ln>
                            <a:noFill/>
                          </a:ln>
                          <a:solidFill>
                            <a:schemeClr val="tx1"/>
                          </a:solidFill>
                          <a:effectLst/>
                          <a:latin typeface="Optima" charset="0"/>
                          <a:ea typeface="ヒラギノ角ゴ ProN W3" charset="0"/>
                          <a:cs typeface="Optima" charset="0"/>
                          <a:sym typeface="Optima" charset="0"/>
                        </a:rPr>
                        <a:t>Stolen</a:t>
                      </a:r>
                    </a:p>
                  </a:txBody>
                  <a:tcPr marL="35718" marR="35718" marT="35718" marB="357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1098318">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2500" b="1" i="0" u="none" strike="noStrike" cap="none" normalizeH="0" baseline="0">
                          <a:ln>
                            <a:noFill/>
                          </a:ln>
                          <a:solidFill>
                            <a:schemeClr val="tx1"/>
                          </a:solidFill>
                          <a:effectLst/>
                          <a:latin typeface="Optima" charset="0"/>
                          <a:ea typeface="ヒラギノ角ゴ ProN W3" charset="0"/>
                          <a:cs typeface="Optima" charset="0"/>
                          <a:sym typeface="Optima" charset="0"/>
                        </a:rPr>
                        <a:t>Rate</a:t>
                      </a:r>
                    </a:p>
                  </a:txBody>
                  <a:tcPr marL="35718" marR="35718" marT="35718" marB="357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2500" b="0" i="0" u="none" strike="noStrike" cap="none" normalizeH="0" baseline="0">
                          <a:ln>
                            <a:noFill/>
                          </a:ln>
                          <a:solidFill>
                            <a:schemeClr val="tx1"/>
                          </a:solidFill>
                          <a:effectLst/>
                          <a:latin typeface="Optima" charset="0"/>
                          <a:ea typeface="ヒラギノ角ゴ ProN W3" charset="0"/>
                          <a:cs typeface="Optima" charset="0"/>
                          <a:sym typeface="Optima" charset="0"/>
                        </a:rPr>
                        <a:t>r</a:t>
                      </a:r>
                      <a:r>
                        <a:rPr kumimoji="0" lang="en-US" sz="2500" b="0" i="0" u="none" strike="noStrike" cap="none" normalizeH="0" baseline="-6000">
                          <a:ln>
                            <a:noFill/>
                          </a:ln>
                          <a:solidFill>
                            <a:schemeClr val="tx1"/>
                          </a:solidFill>
                          <a:effectLst/>
                          <a:latin typeface="Optima" charset="0"/>
                          <a:ea typeface="ヒラギノ角ゴ ProN W3" charset="0"/>
                          <a:cs typeface="Optima" charset="0"/>
                          <a:sym typeface="Optima" charset="0"/>
                        </a:rPr>
                        <a:t>adult</a:t>
                      </a:r>
                    </a:p>
                  </a:txBody>
                  <a:tcPr marL="35718" marR="35718" marT="35718" marB="357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2500" b="0" i="0" u="none" strike="noStrike" cap="none" normalizeH="0" baseline="0">
                          <a:ln>
                            <a:noFill/>
                          </a:ln>
                          <a:solidFill>
                            <a:schemeClr val="tx1"/>
                          </a:solidFill>
                          <a:effectLst/>
                          <a:latin typeface="Optima" charset="0"/>
                          <a:ea typeface="ヒラギノ角ゴ ProN W3" charset="0"/>
                          <a:cs typeface="Optima" charset="0"/>
                          <a:sym typeface="Optima" charset="0"/>
                        </a:rPr>
                        <a:t>r</a:t>
                      </a:r>
                      <a:r>
                        <a:rPr kumimoji="0" lang="en-US" sz="2500" b="0" i="0" u="none" strike="noStrike" cap="none" normalizeH="0" baseline="-6000">
                          <a:ln>
                            <a:noFill/>
                          </a:ln>
                          <a:solidFill>
                            <a:schemeClr val="tx1"/>
                          </a:solidFill>
                          <a:effectLst/>
                          <a:latin typeface="Optima" charset="0"/>
                          <a:ea typeface="ヒラギノ角ゴ ProN W3" charset="0"/>
                          <a:cs typeface="Optima" charset="0"/>
                          <a:sym typeface="Optima" charset="0"/>
                        </a:rPr>
                        <a:t>child</a:t>
                      </a:r>
                    </a:p>
                  </a:txBody>
                  <a:tcPr marL="35718" marR="35718" marT="35718" marB="357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2500" b="0" i="0" u="none" strike="noStrike" cap="none" normalizeH="0" baseline="0">
                          <a:ln>
                            <a:noFill/>
                          </a:ln>
                          <a:solidFill>
                            <a:schemeClr val="tx1"/>
                          </a:solidFill>
                          <a:effectLst/>
                          <a:latin typeface="Optima" charset="0"/>
                          <a:ea typeface="ヒラギノ角ゴ ProN W3" charset="0"/>
                          <a:cs typeface="Optima" charset="0"/>
                          <a:sym typeface="Optima" charset="0"/>
                        </a:rPr>
                        <a:t>r</a:t>
                      </a:r>
                      <a:r>
                        <a:rPr kumimoji="0" lang="en-US" sz="2500" b="0" i="0" u="none" strike="noStrike" cap="none" normalizeH="0" baseline="-6000">
                          <a:ln>
                            <a:noFill/>
                          </a:ln>
                          <a:solidFill>
                            <a:schemeClr val="tx1"/>
                          </a:solidFill>
                          <a:effectLst/>
                          <a:latin typeface="Optima" charset="0"/>
                          <a:ea typeface="ヒラギノ角ゴ ProN W3" charset="0"/>
                          <a:cs typeface="Optima" charset="0"/>
                          <a:sym typeface="Optima" charset="0"/>
                        </a:rPr>
                        <a:t>stolen</a:t>
                      </a:r>
                    </a:p>
                  </a:txBody>
                  <a:tcPr marL="35718" marR="35718" marT="35718" marB="357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1"/>
                  </a:ext>
                </a:extLst>
              </a:tr>
            </a:tbl>
          </a:graphicData>
        </a:graphic>
      </p:graphicFrame>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7" name="Picture 1"/>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47611" y="213295"/>
            <a:ext cx="3580695" cy="18930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a:tailEnd/>
              </a14:hiddenLine>
            </a:ext>
          </a:extLst>
        </p:spPr>
      </p:pic>
      <p:sp>
        <p:nvSpPr>
          <p:cNvPr id="65538" name="Rectangle 2"/>
          <p:cNvSpPr>
            <a:spLocks/>
          </p:cNvSpPr>
          <p:nvPr/>
        </p:nvSpPr>
        <p:spPr bwMode="auto">
          <a:xfrm>
            <a:off x="1603389" y="1960112"/>
            <a:ext cx="1964471" cy="5268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nchor="ctr"/>
          <a:lstStyle/>
          <a:p>
            <a:pPr algn="ctr" defTabSz="642915" fontAlgn="base">
              <a:spcBef>
                <a:spcPct val="0"/>
              </a:spcBef>
              <a:spcAft>
                <a:spcPct val="0"/>
              </a:spcAft>
            </a:pPr>
            <a:r>
              <a:rPr lang="en-US" sz="2953">
                <a:solidFill>
                  <a:srgbClr val="000000"/>
                </a:solidFill>
                <a:latin typeface="Optima" charset="0"/>
                <a:ea typeface="ＭＳ Ｐゴシック" charset="0"/>
                <a:cs typeface="Optima" charset="0"/>
                <a:sym typeface="Optima" charset="0"/>
              </a:rPr>
              <a:t>Per ∆</a:t>
            </a:r>
            <a:r>
              <a:rPr lang="en-US" sz="2953" i="1">
                <a:solidFill>
                  <a:srgbClr val="000000"/>
                </a:solidFill>
                <a:latin typeface="Optima" charset="0"/>
                <a:ea typeface="ＭＳ Ｐゴシック" charset="0"/>
                <a:cs typeface="Optima" charset="0"/>
                <a:sym typeface="Optima" charset="0"/>
              </a:rPr>
              <a:t>t</a:t>
            </a:r>
            <a:r>
              <a:rPr lang="en-US" sz="2953">
                <a:solidFill>
                  <a:srgbClr val="000000"/>
                </a:solidFill>
                <a:latin typeface="Optima" charset="0"/>
                <a:ea typeface="ＭＳ Ｐゴシック" charset="0"/>
                <a:cs typeface="Optima" charset="0"/>
                <a:sym typeface="Optima" charset="0"/>
              </a:rPr>
              <a:t>:</a:t>
            </a:r>
          </a:p>
        </p:txBody>
      </p:sp>
      <p:graphicFrame>
        <p:nvGraphicFramePr>
          <p:cNvPr id="65539" name="Group 3"/>
          <p:cNvGraphicFramePr>
            <a:graphicFrameLocks noGrp="1"/>
          </p:cNvGraphicFramePr>
          <p:nvPr/>
        </p:nvGraphicFramePr>
        <p:xfrm>
          <a:off x="2408152" y="2589637"/>
          <a:ext cx="7366765" cy="3873135"/>
        </p:xfrm>
        <a:graphic>
          <a:graphicData uri="http://schemas.openxmlformats.org/drawingml/2006/table">
            <a:tbl>
              <a:tblPr/>
              <a:tblGrid>
                <a:gridCol w="1473353">
                  <a:extLst>
                    <a:ext uri="{9D8B030D-6E8A-4147-A177-3AD203B41FA5}">
                      <a16:colId xmlns:a16="http://schemas.microsoft.com/office/drawing/2014/main" val="20000"/>
                    </a:ext>
                  </a:extLst>
                </a:gridCol>
                <a:gridCol w="1473353">
                  <a:extLst>
                    <a:ext uri="{9D8B030D-6E8A-4147-A177-3AD203B41FA5}">
                      <a16:colId xmlns:a16="http://schemas.microsoft.com/office/drawing/2014/main" val="20001"/>
                    </a:ext>
                  </a:extLst>
                </a:gridCol>
                <a:gridCol w="1473353">
                  <a:extLst>
                    <a:ext uri="{9D8B030D-6E8A-4147-A177-3AD203B41FA5}">
                      <a16:colId xmlns:a16="http://schemas.microsoft.com/office/drawing/2014/main" val="20002"/>
                    </a:ext>
                  </a:extLst>
                </a:gridCol>
                <a:gridCol w="1473353">
                  <a:extLst>
                    <a:ext uri="{9D8B030D-6E8A-4147-A177-3AD203B41FA5}">
                      <a16:colId xmlns:a16="http://schemas.microsoft.com/office/drawing/2014/main" val="20003"/>
                    </a:ext>
                  </a:extLst>
                </a:gridCol>
                <a:gridCol w="1473353">
                  <a:extLst>
                    <a:ext uri="{9D8B030D-6E8A-4147-A177-3AD203B41FA5}">
                      <a16:colId xmlns:a16="http://schemas.microsoft.com/office/drawing/2014/main" val="20004"/>
                    </a:ext>
                  </a:extLst>
                </a:gridCol>
              </a:tblGrid>
              <a:tr h="774627">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2500" b="1" i="0" u="none" strike="noStrike" cap="none" normalizeH="0" baseline="0">
                          <a:ln>
                            <a:noFill/>
                          </a:ln>
                          <a:solidFill>
                            <a:schemeClr val="tx1"/>
                          </a:solidFill>
                          <a:effectLst/>
                          <a:latin typeface="Optima" charset="0"/>
                          <a:ea typeface="ヒラギノ角ゴ ProN W3" charset="0"/>
                          <a:cs typeface="Optima" charset="0"/>
                          <a:sym typeface="Optima" charset="0"/>
                        </a:rPr>
                        <a:t>From \ To</a:t>
                      </a:r>
                    </a:p>
                  </a:txBody>
                  <a:tcPr marL="35718" marR="35718" marT="35718" marB="357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2500" b="0" i="0" u="none" strike="noStrike" cap="none" normalizeH="0" baseline="0">
                          <a:ln>
                            <a:noFill/>
                          </a:ln>
                          <a:solidFill>
                            <a:schemeClr val="tx1"/>
                          </a:solidFill>
                          <a:effectLst/>
                          <a:latin typeface="Optima" charset="0"/>
                          <a:ea typeface="ヒラギノ角ゴ ProN W3" charset="0"/>
                          <a:cs typeface="Optima" charset="0"/>
                          <a:sym typeface="Optima" charset="0"/>
                        </a:rPr>
                        <a:t>Store</a:t>
                      </a:r>
                    </a:p>
                  </a:txBody>
                  <a:tcPr marL="35718" marR="35718" marT="35718" marB="357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2500" b="0" i="0" u="none" strike="noStrike" cap="none" normalizeH="0" baseline="0">
                          <a:ln>
                            <a:noFill/>
                          </a:ln>
                          <a:solidFill>
                            <a:schemeClr val="tx1"/>
                          </a:solidFill>
                          <a:effectLst/>
                          <a:latin typeface="Optima" charset="0"/>
                          <a:ea typeface="ヒラギノ角ゴ ProN W3" charset="0"/>
                          <a:cs typeface="Optima" charset="0"/>
                          <a:sym typeface="Optima" charset="0"/>
                        </a:rPr>
                        <a:t>Adult</a:t>
                      </a:r>
                    </a:p>
                  </a:txBody>
                  <a:tcPr marL="35718" marR="35718" marT="35718" marB="357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2500" b="0" i="0" u="none" strike="noStrike" cap="none" normalizeH="0" baseline="0">
                          <a:ln>
                            <a:noFill/>
                          </a:ln>
                          <a:solidFill>
                            <a:schemeClr val="tx1"/>
                          </a:solidFill>
                          <a:effectLst/>
                          <a:latin typeface="Optima" charset="0"/>
                          <a:ea typeface="ヒラギノ角ゴ ProN W3" charset="0"/>
                          <a:cs typeface="Optima" charset="0"/>
                          <a:sym typeface="Optima" charset="0"/>
                        </a:rPr>
                        <a:t>Child</a:t>
                      </a:r>
                    </a:p>
                  </a:txBody>
                  <a:tcPr marL="35718" marR="35718" marT="35718" marB="357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2500" b="0" i="0" u="none" strike="noStrike" cap="none" normalizeH="0" baseline="0">
                          <a:ln>
                            <a:noFill/>
                          </a:ln>
                          <a:solidFill>
                            <a:schemeClr val="tx1"/>
                          </a:solidFill>
                          <a:effectLst/>
                          <a:latin typeface="Optima" charset="0"/>
                          <a:ea typeface="ヒラギノ角ゴ ProN W3" charset="0"/>
                          <a:cs typeface="Optima" charset="0"/>
                          <a:sym typeface="Optima" charset="0"/>
                        </a:rPr>
                        <a:t>Thief</a:t>
                      </a:r>
                    </a:p>
                  </a:txBody>
                  <a:tcPr marL="35718" marR="35718" marT="35718" marB="357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774627">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2500" b="0" i="0" u="none" strike="noStrike" cap="none" normalizeH="0" baseline="0">
                          <a:ln>
                            <a:noFill/>
                          </a:ln>
                          <a:solidFill>
                            <a:schemeClr val="tx1"/>
                          </a:solidFill>
                          <a:effectLst/>
                          <a:latin typeface="Optima" charset="0"/>
                          <a:ea typeface="ヒラギノ角ゴ ProN W3" charset="0"/>
                          <a:cs typeface="Optima" charset="0"/>
                          <a:sym typeface="Optima" charset="0"/>
                        </a:rPr>
                        <a:t>Store</a:t>
                      </a:r>
                    </a:p>
                  </a:txBody>
                  <a:tcPr marL="35718" marR="35718" marT="35718" marB="357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2500" b="0" i="0" u="none" strike="noStrike" cap="none" normalizeH="0" baseline="0">
                          <a:ln>
                            <a:noFill/>
                          </a:ln>
                          <a:solidFill>
                            <a:schemeClr val="tx1"/>
                          </a:solidFill>
                          <a:effectLst/>
                          <a:latin typeface="Optima" charset="0"/>
                          <a:ea typeface="ヒラギノ角ゴ ProN W3" charset="0"/>
                          <a:cs typeface="Optima" charset="0"/>
                          <a:sym typeface="Optima" charset="0"/>
                        </a:rPr>
                        <a:t>-</a:t>
                      </a:r>
                    </a:p>
                  </a:txBody>
                  <a:tcPr marL="35718" marR="35718" marT="35718" marB="357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2500" b="0" i="0" u="none" strike="noStrike" cap="none" normalizeH="0" baseline="0">
                          <a:ln>
                            <a:noFill/>
                          </a:ln>
                          <a:solidFill>
                            <a:schemeClr val="tx1"/>
                          </a:solidFill>
                          <a:effectLst/>
                          <a:latin typeface="Optima" charset="0"/>
                          <a:ea typeface="ヒラギノ角ゴ ProN W3" charset="0"/>
                          <a:cs typeface="Optima" charset="0"/>
                          <a:sym typeface="Optima" charset="0"/>
                        </a:rPr>
                        <a:t>r</a:t>
                      </a:r>
                      <a:r>
                        <a:rPr kumimoji="0" lang="en-US" sz="2500" b="0" i="0" u="none" strike="noStrike" cap="none" normalizeH="0" baseline="-6000">
                          <a:ln>
                            <a:noFill/>
                          </a:ln>
                          <a:solidFill>
                            <a:schemeClr val="tx1"/>
                          </a:solidFill>
                          <a:effectLst/>
                          <a:latin typeface="Optima" charset="0"/>
                          <a:ea typeface="ヒラギノ角ゴ ProN W3" charset="0"/>
                          <a:cs typeface="Optima" charset="0"/>
                          <a:sym typeface="Optima" charset="0"/>
                        </a:rPr>
                        <a:t>store-adult</a:t>
                      </a:r>
                    </a:p>
                  </a:txBody>
                  <a:tcPr marL="35718" marR="35718" marT="35718" marB="357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2500" b="0" i="0" u="none" strike="noStrike" cap="none" normalizeH="0" baseline="0">
                          <a:ln>
                            <a:noFill/>
                          </a:ln>
                          <a:solidFill>
                            <a:schemeClr val="tx1"/>
                          </a:solidFill>
                          <a:effectLst/>
                          <a:latin typeface="Optima" charset="0"/>
                          <a:ea typeface="ヒラギノ角ゴ ProN W3" charset="0"/>
                          <a:cs typeface="Optima" charset="0"/>
                          <a:sym typeface="Optima" charset="0"/>
                        </a:rPr>
                        <a:t>r</a:t>
                      </a:r>
                      <a:r>
                        <a:rPr kumimoji="0" lang="en-US" sz="2500" b="0" i="0" u="none" strike="noStrike" cap="none" normalizeH="0" baseline="-6000">
                          <a:ln>
                            <a:noFill/>
                          </a:ln>
                          <a:solidFill>
                            <a:schemeClr val="tx1"/>
                          </a:solidFill>
                          <a:effectLst/>
                          <a:latin typeface="Optima" charset="0"/>
                          <a:ea typeface="ヒラギノ角ゴ ProN W3" charset="0"/>
                          <a:cs typeface="Optima" charset="0"/>
                          <a:sym typeface="Optima" charset="0"/>
                        </a:rPr>
                        <a:t>store-child</a:t>
                      </a:r>
                    </a:p>
                  </a:txBody>
                  <a:tcPr marL="35718" marR="35718" marT="35718" marB="357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2500" b="0" i="0" u="none" strike="noStrike" cap="none" normalizeH="0" baseline="0">
                          <a:ln>
                            <a:noFill/>
                          </a:ln>
                          <a:solidFill>
                            <a:schemeClr val="tx1"/>
                          </a:solidFill>
                          <a:effectLst/>
                          <a:latin typeface="Optima" charset="0"/>
                          <a:ea typeface="ヒラギノ角ゴ ProN W3" charset="0"/>
                          <a:cs typeface="Optima" charset="0"/>
                          <a:sym typeface="Optima" charset="0"/>
                        </a:rPr>
                        <a:t>r</a:t>
                      </a:r>
                      <a:r>
                        <a:rPr kumimoji="0" lang="en-US" sz="2500" b="0" i="0" u="none" strike="noStrike" cap="none" normalizeH="0" baseline="-6000">
                          <a:ln>
                            <a:noFill/>
                          </a:ln>
                          <a:solidFill>
                            <a:schemeClr val="tx1"/>
                          </a:solidFill>
                          <a:effectLst/>
                          <a:latin typeface="Optima" charset="0"/>
                          <a:ea typeface="ヒラギノ角ゴ ProN W3" charset="0"/>
                          <a:cs typeface="Optima" charset="0"/>
                          <a:sym typeface="Optima" charset="0"/>
                        </a:rPr>
                        <a:t>store-thief</a:t>
                      </a:r>
                    </a:p>
                  </a:txBody>
                  <a:tcPr marL="35718" marR="35718" marT="35718" marB="357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1"/>
                  </a:ext>
                </a:extLst>
              </a:tr>
              <a:tr h="774627">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endParaRPr kumimoji="0" lang="en-US" sz="2500" b="1" i="0" u="none" strike="noStrike" cap="none" normalizeH="0" baseline="0">
                        <a:ln>
                          <a:noFill/>
                        </a:ln>
                        <a:solidFill>
                          <a:schemeClr val="tx1"/>
                        </a:solidFill>
                        <a:effectLst/>
                        <a:latin typeface="Optima" charset="0"/>
                        <a:ea typeface="ヒラギノ角ゴ ProN W6" charset="0"/>
                        <a:cs typeface="ヒラギノ角ゴ ProN W6" charset="0"/>
                        <a:sym typeface="Optima" charset="0"/>
                      </a:endParaRPr>
                    </a:p>
                  </a:txBody>
                  <a:tcPr marL="35718" marR="35718" marT="35718" marB="357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endParaRPr kumimoji="0" lang="en-US" sz="2500" b="0" i="0" u="none" strike="noStrike" cap="none" normalizeH="0" baseline="0">
                        <a:ln>
                          <a:noFill/>
                        </a:ln>
                        <a:solidFill>
                          <a:schemeClr val="tx1"/>
                        </a:solidFill>
                        <a:effectLst/>
                        <a:latin typeface="Optima" charset="0"/>
                        <a:ea typeface="ヒラギノ角ゴ ProN W3" charset="0"/>
                        <a:cs typeface="ヒラギノ角ゴ ProN W3" charset="0"/>
                        <a:sym typeface="Optima" charset="0"/>
                      </a:endParaRPr>
                    </a:p>
                  </a:txBody>
                  <a:tcPr marL="35718" marR="35718" marT="35718" marB="357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endParaRPr kumimoji="0" lang="en-US" sz="2500" b="0" i="0" u="none" strike="noStrike" cap="none" normalizeH="0" baseline="0">
                        <a:ln>
                          <a:noFill/>
                        </a:ln>
                        <a:solidFill>
                          <a:schemeClr val="tx1"/>
                        </a:solidFill>
                        <a:effectLst/>
                        <a:latin typeface="Optima" charset="0"/>
                        <a:ea typeface="ヒラギノ角ゴ ProN W3" charset="0"/>
                        <a:cs typeface="ヒラギノ角ゴ ProN W3" charset="0"/>
                        <a:sym typeface="Optima" charset="0"/>
                      </a:endParaRPr>
                    </a:p>
                  </a:txBody>
                  <a:tcPr marL="35718" marR="35718" marT="35718" marB="357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endParaRPr kumimoji="0" lang="en-US" sz="2500" b="0" i="0" u="none" strike="noStrike" cap="none" normalizeH="0" baseline="0">
                        <a:ln>
                          <a:noFill/>
                        </a:ln>
                        <a:solidFill>
                          <a:schemeClr val="tx1"/>
                        </a:solidFill>
                        <a:effectLst/>
                        <a:latin typeface="Optima" charset="0"/>
                        <a:ea typeface="ヒラギノ角ゴ ProN W3" charset="0"/>
                        <a:cs typeface="ヒラギノ角ゴ ProN W3" charset="0"/>
                        <a:sym typeface="Optima" charset="0"/>
                      </a:endParaRPr>
                    </a:p>
                  </a:txBody>
                  <a:tcPr marL="35718" marR="35718" marT="35718" marB="357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endParaRPr kumimoji="0" lang="en-US" sz="2500" b="0" i="0" u="none" strike="noStrike" cap="none" normalizeH="0" baseline="0">
                        <a:ln>
                          <a:noFill/>
                        </a:ln>
                        <a:solidFill>
                          <a:schemeClr val="tx1"/>
                        </a:solidFill>
                        <a:effectLst/>
                        <a:latin typeface="Optima" charset="0"/>
                        <a:ea typeface="ヒラギノ角ゴ ProN W3" charset="0"/>
                        <a:cs typeface="ヒラギノ角ゴ ProN W3" charset="0"/>
                        <a:sym typeface="Optima" charset="0"/>
                      </a:endParaRPr>
                    </a:p>
                  </a:txBody>
                  <a:tcPr marL="35718" marR="35718" marT="35718" marB="357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2"/>
                  </a:ext>
                </a:extLst>
              </a:tr>
              <a:tr h="774627">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endParaRPr kumimoji="0" lang="en-US" sz="2500" b="1" i="0" u="none" strike="noStrike" cap="none" normalizeH="0" baseline="0">
                        <a:ln>
                          <a:noFill/>
                        </a:ln>
                        <a:solidFill>
                          <a:schemeClr val="tx1"/>
                        </a:solidFill>
                        <a:effectLst/>
                        <a:latin typeface="Optima" charset="0"/>
                        <a:ea typeface="ヒラギノ角ゴ ProN W6" charset="0"/>
                        <a:cs typeface="ヒラギノ角ゴ ProN W6" charset="0"/>
                        <a:sym typeface="Optima" charset="0"/>
                      </a:endParaRPr>
                    </a:p>
                  </a:txBody>
                  <a:tcPr marL="35718" marR="35718" marT="35718" marB="357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endParaRPr kumimoji="0" lang="en-US" sz="2500" b="0" i="0" u="none" strike="noStrike" cap="none" normalizeH="0" baseline="0">
                        <a:ln>
                          <a:noFill/>
                        </a:ln>
                        <a:solidFill>
                          <a:schemeClr val="tx1"/>
                        </a:solidFill>
                        <a:effectLst/>
                        <a:latin typeface="Optima" charset="0"/>
                        <a:ea typeface="ヒラギノ角ゴ ProN W3" charset="0"/>
                        <a:cs typeface="ヒラギノ角ゴ ProN W3" charset="0"/>
                        <a:sym typeface="Optima" charset="0"/>
                      </a:endParaRPr>
                    </a:p>
                  </a:txBody>
                  <a:tcPr marL="35718" marR="35718" marT="35718" marB="357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endParaRPr kumimoji="0" lang="en-US" sz="2500" b="0" i="0" u="none" strike="noStrike" cap="none" normalizeH="0" baseline="0">
                        <a:ln>
                          <a:noFill/>
                        </a:ln>
                        <a:solidFill>
                          <a:schemeClr val="tx1"/>
                        </a:solidFill>
                        <a:effectLst/>
                        <a:latin typeface="Optima" charset="0"/>
                        <a:ea typeface="ヒラギノ角ゴ ProN W3" charset="0"/>
                        <a:cs typeface="ヒラギノ角ゴ ProN W3" charset="0"/>
                        <a:sym typeface="Optima" charset="0"/>
                      </a:endParaRPr>
                    </a:p>
                  </a:txBody>
                  <a:tcPr marL="35718" marR="35718" marT="35718" marB="357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endParaRPr kumimoji="0" lang="en-US" sz="2500" b="0" i="0" u="none" strike="noStrike" cap="none" normalizeH="0" baseline="0">
                        <a:ln>
                          <a:noFill/>
                        </a:ln>
                        <a:solidFill>
                          <a:schemeClr val="tx1"/>
                        </a:solidFill>
                        <a:effectLst/>
                        <a:latin typeface="Optima" charset="0"/>
                        <a:ea typeface="ヒラギノ角ゴ ProN W3" charset="0"/>
                        <a:cs typeface="ヒラギノ角ゴ ProN W3" charset="0"/>
                        <a:sym typeface="Optima" charset="0"/>
                      </a:endParaRPr>
                    </a:p>
                  </a:txBody>
                  <a:tcPr marL="35718" marR="35718" marT="35718" marB="357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endParaRPr kumimoji="0" lang="en-US" sz="2500" b="0" i="0" u="none" strike="noStrike" cap="none" normalizeH="0" baseline="0">
                        <a:ln>
                          <a:noFill/>
                        </a:ln>
                        <a:solidFill>
                          <a:schemeClr val="tx1"/>
                        </a:solidFill>
                        <a:effectLst/>
                        <a:latin typeface="Optima" charset="0"/>
                        <a:ea typeface="ヒラギノ角ゴ ProN W3" charset="0"/>
                        <a:cs typeface="ヒラギノ角ゴ ProN W3" charset="0"/>
                        <a:sym typeface="Optima" charset="0"/>
                      </a:endParaRPr>
                    </a:p>
                  </a:txBody>
                  <a:tcPr marL="35718" marR="35718" marT="35718" marB="357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3"/>
                  </a:ext>
                </a:extLst>
              </a:tr>
              <a:tr h="774627">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endParaRPr kumimoji="0" lang="en-US" sz="2500" b="1" i="0" u="none" strike="noStrike" cap="none" normalizeH="0" baseline="0">
                        <a:ln>
                          <a:noFill/>
                        </a:ln>
                        <a:solidFill>
                          <a:schemeClr val="tx1"/>
                        </a:solidFill>
                        <a:effectLst/>
                        <a:latin typeface="Optima" charset="0"/>
                        <a:ea typeface="ヒラギノ角ゴ ProN W6" charset="0"/>
                        <a:cs typeface="ヒラギノ角ゴ ProN W6" charset="0"/>
                        <a:sym typeface="Optima" charset="0"/>
                      </a:endParaRPr>
                    </a:p>
                  </a:txBody>
                  <a:tcPr marL="35718" marR="35718" marT="35718" marB="357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endParaRPr kumimoji="0" lang="en-US" sz="2500" b="0" i="0" u="none" strike="noStrike" cap="none" normalizeH="0" baseline="0">
                        <a:ln>
                          <a:noFill/>
                        </a:ln>
                        <a:solidFill>
                          <a:schemeClr val="tx1"/>
                        </a:solidFill>
                        <a:effectLst/>
                        <a:latin typeface="Optima" charset="0"/>
                        <a:ea typeface="ヒラギノ角ゴ ProN W3" charset="0"/>
                        <a:cs typeface="ヒラギノ角ゴ ProN W3" charset="0"/>
                        <a:sym typeface="Optima" charset="0"/>
                      </a:endParaRPr>
                    </a:p>
                  </a:txBody>
                  <a:tcPr marL="35718" marR="35718" marT="35718" marB="357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endParaRPr kumimoji="0" lang="en-US" sz="2500" b="0" i="0" u="none" strike="noStrike" cap="none" normalizeH="0" baseline="0">
                        <a:ln>
                          <a:noFill/>
                        </a:ln>
                        <a:solidFill>
                          <a:schemeClr val="tx1"/>
                        </a:solidFill>
                        <a:effectLst/>
                        <a:latin typeface="Optima" charset="0"/>
                        <a:ea typeface="ヒラギノ角ゴ ProN W3" charset="0"/>
                        <a:cs typeface="ヒラギノ角ゴ ProN W3" charset="0"/>
                        <a:sym typeface="Optima" charset="0"/>
                      </a:endParaRPr>
                    </a:p>
                  </a:txBody>
                  <a:tcPr marL="35718" marR="35718" marT="35718" marB="357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endParaRPr kumimoji="0" lang="en-US" sz="2500" b="0" i="0" u="none" strike="noStrike" cap="none" normalizeH="0" baseline="0">
                        <a:ln>
                          <a:noFill/>
                        </a:ln>
                        <a:solidFill>
                          <a:schemeClr val="tx1"/>
                        </a:solidFill>
                        <a:effectLst/>
                        <a:latin typeface="Optima" charset="0"/>
                        <a:ea typeface="ヒラギノ角ゴ ProN W3" charset="0"/>
                        <a:cs typeface="ヒラギノ角ゴ ProN W3" charset="0"/>
                        <a:sym typeface="Optima" charset="0"/>
                      </a:endParaRPr>
                    </a:p>
                  </a:txBody>
                  <a:tcPr marL="35718" marR="35718" marT="35718" marB="357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endParaRPr kumimoji="0" lang="en-US" sz="2500" b="0" i="0" u="none" strike="noStrike" cap="none" normalizeH="0" baseline="0">
                        <a:ln>
                          <a:noFill/>
                        </a:ln>
                        <a:solidFill>
                          <a:schemeClr val="tx1"/>
                        </a:solidFill>
                        <a:effectLst/>
                        <a:latin typeface="Optima" charset="0"/>
                        <a:ea typeface="ヒラギノ角ゴ ProN W3" charset="0"/>
                        <a:cs typeface="ヒラギノ角ゴ ProN W3" charset="0"/>
                        <a:sym typeface="Optima" charset="0"/>
                      </a:endParaRPr>
                    </a:p>
                  </a:txBody>
                  <a:tcPr marL="35718" marR="35718" marT="35718" marB="357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4"/>
                  </a:ext>
                </a:extLst>
              </a:tr>
            </a:tbl>
          </a:graphicData>
        </a:graphic>
      </p:graphicFrame>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1" name="Picture 1"/>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47611" y="213295"/>
            <a:ext cx="3580695" cy="18930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a:tailEnd/>
              </a14:hiddenLine>
            </a:ext>
          </a:extLst>
        </p:spPr>
      </p:pic>
      <p:sp>
        <p:nvSpPr>
          <p:cNvPr id="66562" name="Rectangle 2"/>
          <p:cNvSpPr>
            <a:spLocks/>
          </p:cNvSpPr>
          <p:nvPr/>
        </p:nvSpPr>
        <p:spPr bwMode="auto">
          <a:xfrm>
            <a:off x="1603389" y="1960112"/>
            <a:ext cx="1964471" cy="5268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nchor="ctr"/>
          <a:lstStyle/>
          <a:p>
            <a:pPr algn="ctr" defTabSz="642915" fontAlgn="base">
              <a:spcBef>
                <a:spcPct val="0"/>
              </a:spcBef>
              <a:spcAft>
                <a:spcPct val="0"/>
              </a:spcAft>
            </a:pPr>
            <a:r>
              <a:rPr lang="en-US" sz="2953">
                <a:solidFill>
                  <a:srgbClr val="000000"/>
                </a:solidFill>
                <a:latin typeface="Optima" charset="0"/>
                <a:ea typeface="ＭＳ Ｐゴシック" charset="0"/>
                <a:cs typeface="Optima" charset="0"/>
                <a:sym typeface="Optima" charset="0"/>
              </a:rPr>
              <a:t>Per ∆</a:t>
            </a:r>
            <a:r>
              <a:rPr lang="en-US" sz="2953" i="1">
                <a:solidFill>
                  <a:srgbClr val="000000"/>
                </a:solidFill>
                <a:latin typeface="Optima" charset="0"/>
                <a:ea typeface="ＭＳ Ｐゴシック" charset="0"/>
                <a:cs typeface="Optima" charset="0"/>
                <a:sym typeface="Optima" charset="0"/>
              </a:rPr>
              <a:t>t</a:t>
            </a:r>
            <a:r>
              <a:rPr lang="en-US" sz="2953">
                <a:solidFill>
                  <a:srgbClr val="000000"/>
                </a:solidFill>
                <a:latin typeface="Optima" charset="0"/>
                <a:ea typeface="ＭＳ Ｐゴシック" charset="0"/>
                <a:cs typeface="Optima" charset="0"/>
                <a:sym typeface="Optima" charset="0"/>
              </a:rPr>
              <a:t>:</a:t>
            </a:r>
          </a:p>
        </p:txBody>
      </p:sp>
      <p:graphicFrame>
        <p:nvGraphicFramePr>
          <p:cNvPr id="66563" name="Group 3"/>
          <p:cNvGraphicFramePr>
            <a:graphicFrameLocks noGrp="1"/>
          </p:cNvGraphicFramePr>
          <p:nvPr/>
        </p:nvGraphicFramePr>
        <p:xfrm>
          <a:off x="2408152" y="2589637"/>
          <a:ext cx="7366765" cy="3873135"/>
        </p:xfrm>
        <a:graphic>
          <a:graphicData uri="http://schemas.openxmlformats.org/drawingml/2006/table">
            <a:tbl>
              <a:tblPr/>
              <a:tblGrid>
                <a:gridCol w="1473353">
                  <a:extLst>
                    <a:ext uri="{9D8B030D-6E8A-4147-A177-3AD203B41FA5}">
                      <a16:colId xmlns:a16="http://schemas.microsoft.com/office/drawing/2014/main" val="20000"/>
                    </a:ext>
                  </a:extLst>
                </a:gridCol>
                <a:gridCol w="1473353">
                  <a:extLst>
                    <a:ext uri="{9D8B030D-6E8A-4147-A177-3AD203B41FA5}">
                      <a16:colId xmlns:a16="http://schemas.microsoft.com/office/drawing/2014/main" val="20001"/>
                    </a:ext>
                  </a:extLst>
                </a:gridCol>
                <a:gridCol w="1473353">
                  <a:extLst>
                    <a:ext uri="{9D8B030D-6E8A-4147-A177-3AD203B41FA5}">
                      <a16:colId xmlns:a16="http://schemas.microsoft.com/office/drawing/2014/main" val="20002"/>
                    </a:ext>
                  </a:extLst>
                </a:gridCol>
                <a:gridCol w="1473353">
                  <a:extLst>
                    <a:ext uri="{9D8B030D-6E8A-4147-A177-3AD203B41FA5}">
                      <a16:colId xmlns:a16="http://schemas.microsoft.com/office/drawing/2014/main" val="20003"/>
                    </a:ext>
                  </a:extLst>
                </a:gridCol>
                <a:gridCol w="1473353">
                  <a:extLst>
                    <a:ext uri="{9D8B030D-6E8A-4147-A177-3AD203B41FA5}">
                      <a16:colId xmlns:a16="http://schemas.microsoft.com/office/drawing/2014/main" val="20004"/>
                    </a:ext>
                  </a:extLst>
                </a:gridCol>
              </a:tblGrid>
              <a:tr h="774627">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2500" b="1" i="0" u="none" strike="noStrike" cap="none" normalizeH="0" baseline="0">
                          <a:ln>
                            <a:noFill/>
                          </a:ln>
                          <a:solidFill>
                            <a:schemeClr val="tx1"/>
                          </a:solidFill>
                          <a:effectLst/>
                          <a:latin typeface="Optima" charset="0"/>
                          <a:ea typeface="ヒラギノ角ゴ ProN W3" charset="0"/>
                          <a:cs typeface="Optima" charset="0"/>
                          <a:sym typeface="Optima" charset="0"/>
                        </a:rPr>
                        <a:t>From \ To</a:t>
                      </a:r>
                    </a:p>
                  </a:txBody>
                  <a:tcPr marL="35718" marR="35718" marT="35718" marB="357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2500" b="0" i="0" u="none" strike="noStrike" cap="none" normalizeH="0" baseline="0">
                          <a:ln>
                            <a:noFill/>
                          </a:ln>
                          <a:solidFill>
                            <a:schemeClr val="tx1"/>
                          </a:solidFill>
                          <a:effectLst/>
                          <a:latin typeface="Optima" charset="0"/>
                          <a:ea typeface="ヒラギノ角ゴ ProN W3" charset="0"/>
                          <a:cs typeface="Optima" charset="0"/>
                          <a:sym typeface="Optima" charset="0"/>
                        </a:rPr>
                        <a:t>Store</a:t>
                      </a:r>
                    </a:p>
                  </a:txBody>
                  <a:tcPr marL="35718" marR="35718" marT="35718" marB="357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2500" b="0" i="0" u="none" strike="noStrike" cap="none" normalizeH="0" baseline="0">
                          <a:ln>
                            <a:noFill/>
                          </a:ln>
                          <a:solidFill>
                            <a:schemeClr val="tx1"/>
                          </a:solidFill>
                          <a:effectLst/>
                          <a:latin typeface="Optima" charset="0"/>
                          <a:ea typeface="ヒラギノ角ゴ ProN W3" charset="0"/>
                          <a:cs typeface="Optima" charset="0"/>
                          <a:sym typeface="Optima" charset="0"/>
                        </a:rPr>
                        <a:t>Adult</a:t>
                      </a:r>
                    </a:p>
                  </a:txBody>
                  <a:tcPr marL="35718" marR="35718" marT="35718" marB="357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2500" b="0" i="0" u="none" strike="noStrike" cap="none" normalizeH="0" baseline="0">
                          <a:ln>
                            <a:noFill/>
                          </a:ln>
                          <a:solidFill>
                            <a:schemeClr val="tx1"/>
                          </a:solidFill>
                          <a:effectLst/>
                          <a:latin typeface="Optima" charset="0"/>
                          <a:ea typeface="ヒラギノ角ゴ ProN W3" charset="0"/>
                          <a:cs typeface="Optima" charset="0"/>
                          <a:sym typeface="Optima" charset="0"/>
                        </a:rPr>
                        <a:t>Child</a:t>
                      </a:r>
                    </a:p>
                  </a:txBody>
                  <a:tcPr marL="35718" marR="35718" marT="35718" marB="357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2500" b="0" i="0" u="none" strike="noStrike" cap="none" normalizeH="0" baseline="0">
                          <a:ln>
                            <a:noFill/>
                          </a:ln>
                          <a:solidFill>
                            <a:schemeClr val="tx1"/>
                          </a:solidFill>
                          <a:effectLst/>
                          <a:latin typeface="Optima" charset="0"/>
                          <a:ea typeface="ヒラギノ角ゴ ProN W3" charset="0"/>
                          <a:cs typeface="Optima" charset="0"/>
                          <a:sym typeface="Optima" charset="0"/>
                        </a:rPr>
                        <a:t>Thief</a:t>
                      </a:r>
                    </a:p>
                  </a:txBody>
                  <a:tcPr marL="35718" marR="35718" marT="35718" marB="357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774627">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2500" b="0" i="0" u="none" strike="noStrike" cap="none" normalizeH="0" baseline="0">
                          <a:ln>
                            <a:noFill/>
                          </a:ln>
                          <a:solidFill>
                            <a:schemeClr val="tx1"/>
                          </a:solidFill>
                          <a:effectLst/>
                          <a:latin typeface="Optima" charset="0"/>
                          <a:ea typeface="ヒラギノ角ゴ ProN W3" charset="0"/>
                          <a:cs typeface="Optima" charset="0"/>
                          <a:sym typeface="Optima" charset="0"/>
                        </a:rPr>
                        <a:t>Store</a:t>
                      </a:r>
                    </a:p>
                  </a:txBody>
                  <a:tcPr marL="35718" marR="35718" marT="35718" marB="357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2500" b="0" i="0" u="none" strike="noStrike" cap="none" normalizeH="0" baseline="0">
                          <a:ln>
                            <a:noFill/>
                          </a:ln>
                          <a:solidFill>
                            <a:schemeClr val="tx1"/>
                          </a:solidFill>
                          <a:effectLst/>
                          <a:latin typeface="Optima" charset="0"/>
                          <a:ea typeface="ヒラギノ角ゴ ProN W3" charset="0"/>
                          <a:cs typeface="Optima" charset="0"/>
                          <a:sym typeface="Optima" charset="0"/>
                        </a:rPr>
                        <a:t>-</a:t>
                      </a:r>
                    </a:p>
                  </a:txBody>
                  <a:tcPr marL="35718" marR="35718" marT="35718" marB="357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2500" b="0" i="0" u="none" strike="noStrike" cap="none" normalizeH="0" baseline="0">
                          <a:ln>
                            <a:noFill/>
                          </a:ln>
                          <a:solidFill>
                            <a:schemeClr val="tx1"/>
                          </a:solidFill>
                          <a:effectLst/>
                          <a:latin typeface="Optima" charset="0"/>
                          <a:ea typeface="ヒラギノ角ゴ ProN W3" charset="0"/>
                          <a:cs typeface="Optima" charset="0"/>
                          <a:sym typeface="Optima" charset="0"/>
                        </a:rPr>
                        <a:t>r</a:t>
                      </a:r>
                      <a:r>
                        <a:rPr kumimoji="0" lang="en-US" sz="2500" b="0" i="0" u="none" strike="noStrike" cap="none" normalizeH="0" baseline="-6000">
                          <a:ln>
                            <a:noFill/>
                          </a:ln>
                          <a:solidFill>
                            <a:schemeClr val="tx1"/>
                          </a:solidFill>
                          <a:effectLst/>
                          <a:latin typeface="Optima" charset="0"/>
                          <a:ea typeface="ヒラギノ角ゴ ProN W3" charset="0"/>
                          <a:cs typeface="Optima" charset="0"/>
                          <a:sym typeface="Optima" charset="0"/>
                        </a:rPr>
                        <a:t>store-adult</a:t>
                      </a:r>
                    </a:p>
                  </a:txBody>
                  <a:tcPr marL="35718" marR="35718" marT="35718" marB="357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2500" b="0" i="0" u="none" strike="noStrike" cap="none" normalizeH="0" baseline="0">
                          <a:ln>
                            <a:noFill/>
                          </a:ln>
                          <a:solidFill>
                            <a:schemeClr val="tx1"/>
                          </a:solidFill>
                          <a:effectLst/>
                          <a:latin typeface="Optima" charset="0"/>
                          <a:ea typeface="ヒラギノ角ゴ ProN W3" charset="0"/>
                          <a:cs typeface="Optima" charset="0"/>
                          <a:sym typeface="Optima" charset="0"/>
                        </a:rPr>
                        <a:t>r</a:t>
                      </a:r>
                      <a:r>
                        <a:rPr kumimoji="0" lang="en-US" sz="2500" b="0" i="0" u="none" strike="noStrike" cap="none" normalizeH="0" baseline="-6000">
                          <a:ln>
                            <a:noFill/>
                          </a:ln>
                          <a:solidFill>
                            <a:schemeClr val="tx1"/>
                          </a:solidFill>
                          <a:effectLst/>
                          <a:latin typeface="Optima" charset="0"/>
                          <a:ea typeface="ヒラギノ角ゴ ProN W3" charset="0"/>
                          <a:cs typeface="Optima" charset="0"/>
                          <a:sym typeface="Optima" charset="0"/>
                        </a:rPr>
                        <a:t>store-child</a:t>
                      </a:r>
                    </a:p>
                  </a:txBody>
                  <a:tcPr marL="35718" marR="35718" marT="35718" marB="357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2500" b="0" i="0" u="none" strike="noStrike" cap="none" normalizeH="0" baseline="0">
                          <a:ln>
                            <a:noFill/>
                          </a:ln>
                          <a:solidFill>
                            <a:schemeClr val="tx1"/>
                          </a:solidFill>
                          <a:effectLst/>
                          <a:latin typeface="Optima" charset="0"/>
                          <a:ea typeface="ヒラギノ角ゴ ProN W3" charset="0"/>
                          <a:cs typeface="Optima" charset="0"/>
                          <a:sym typeface="Optima" charset="0"/>
                        </a:rPr>
                        <a:t>r</a:t>
                      </a:r>
                      <a:r>
                        <a:rPr kumimoji="0" lang="en-US" sz="2500" b="0" i="0" u="none" strike="noStrike" cap="none" normalizeH="0" baseline="-6000">
                          <a:ln>
                            <a:noFill/>
                          </a:ln>
                          <a:solidFill>
                            <a:schemeClr val="tx1"/>
                          </a:solidFill>
                          <a:effectLst/>
                          <a:latin typeface="Optima" charset="0"/>
                          <a:ea typeface="ヒラギノ角ゴ ProN W3" charset="0"/>
                          <a:cs typeface="Optima" charset="0"/>
                          <a:sym typeface="Optima" charset="0"/>
                        </a:rPr>
                        <a:t>store-thief</a:t>
                      </a:r>
                    </a:p>
                  </a:txBody>
                  <a:tcPr marL="35718" marR="35718" marT="35718" marB="357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1"/>
                  </a:ext>
                </a:extLst>
              </a:tr>
              <a:tr h="774627">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2500" b="0" i="0" u="none" strike="noStrike" cap="none" normalizeH="0" baseline="0">
                          <a:ln>
                            <a:noFill/>
                          </a:ln>
                          <a:solidFill>
                            <a:schemeClr val="tx1"/>
                          </a:solidFill>
                          <a:effectLst/>
                          <a:latin typeface="Optima" charset="0"/>
                          <a:ea typeface="ヒラギノ角ゴ ProN W3" charset="0"/>
                          <a:cs typeface="Optima" charset="0"/>
                          <a:sym typeface="Optima" charset="0"/>
                        </a:rPr>
                        <a:t>Adult</a:t>
                      </a:r>
                    </a:p>
                  </a:txBody>
                  <a:tcPr marL="35718" marR="35718" marT="35718" marB="357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endParaRPr kumimoji="0" lang="en-US" sz="2500" b="0" i="0" u="none" strike="noStrike" cap="none" normalizeH="0" baseline="0">
                        <a:ln>
                          <a:noFill/>
                        </a:ln>
                        <a:solidFill>
                          <a:schemeClr val="tx1"/>
                        </a:solidFill>
                        <a:effectLst/>
                        <a:latin typeface="Optima" charset="0"/>
                        <a:ea typeface="ヒラギノ角ゴ ProN W3" charset="0"/>
                        <a:cs typeface="ヒラギノ角ゴ ProN W3" charset="0"/>
                        <a:sym typeface="Optima" charset="0"/>
                      </a:endParaRPr>
                    </a:p>
                  </a:txBody>
                  <a:tcPr marL="35718" marR="35718" marT="35718" marB="357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endParaRPr kumimoji="0" lang="en-US" sz="2500" b="0" i="0" u="none" strike="noStrike" cap="none" normalizeH="0" baseline="0">
                        <a:ln>
                          <a:noFill/>
                        </a:ln>
                        <a:solidFill>
                          <a:schemeClr val="tx1"/>
                        </a:solidFill>
                        <a:effectLst/>
                        <a:latin typeface="Optima" charset="0"/>
                        <a:ea typeface="ヒラギノ角ゴ ProN W3" charset="0"/>
                        <a:cs typeface="ヒラギノ角ゴ ProN W3" charset="0"/>
                        <a:sym typeface="Optima" charset="0"/>
                      </a:endParaRPr>
                    </a:p>
                  </a:txBody>
                  <a:tcPr marL="35718" marR="35718" marT="35718" marB="357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endParaRPr kumimoji="0" lang="en-US" sz="2500" b="0" i="0" u="none" strike="noStrike" cap="none" normalizeH="0" baseline="0">
                        <a:ln>
                          <a:noFill/>
                        </a:ln>
                        <a:solidFill>
                          <a:schemeClr val="tx1"/>
                        </a:solidFill>
                        <a:effectLst/>
                        <a:latin typeface="Optima" charset="0"/>
                        <a:ea typeface="ヒラギノ角ゴ ProN W3" charset="0"/>
                        <a:cs typeface="ヒラギノ角ゴ ProN W3" charset="0"/>
                        <a:sym typeface="Optima" charset="0"/>
                      </a:endParaRPr>
                    </a:p>
                  </a:txBody>
                  <a:tcPr marL="35718" marR="35718" marT="35718" marB="357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endParaRPr kumimoji="0" lang="en-US" sz="2500" b="0" i="0" u="none" strike="noStrike" cap="none" normalizeH="0" baseline="0">
                        <a:ln>
                          <a:noFill/>
                        </a:ln>
                        <a:solidFill>
                          <a:schemeClr val="tx1"/>
                        </a:solidFill>
                        <a:effectLst/>
                        <a:latin typeface="Optima" charset="0"/>
                        <a:ea typeface="ヒラギノ角ゴ ProN W3" charset="0"/>
                        <a:cs typeface="ヒラギノ角ゴ ProN W3" charset="0"/>
                        <a:sym typeface="Optima" charset="0"/>
                      </a:endParaRPr>
                    </a:p>
                  </a:txBody>
                  <a:tcPr marL="35718" marR="35718" marT="35718" marB="357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2"/>
                  </a:ext>
                </a:extLst>
              </a:tr>
              <a:tr h="774627">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2500" b="0" i="0" u="none" strike="noStrike" cap="none" normalizeH="0" baseline="0">
                          <a:ln>
                            <a:noFill/>
                          </a:ln>
                          <a:solidFill>
                            <a:schemeClr val="tx1"/>
                          </a:solidFill>
                          <a:effectLst/>
                          <a:latin typeface="Optima" charset="0"/>
                          <a:ea typeface="ヒラギノ角ゴ ProN W3" charset="0"/>
                          <a:cs typeface="Optima" charset="0"/>
                          <a:sym typeface="Optima" charset="0"/>
                        </a:rPr>
                        <a:t>Child</a:t>
                      </a:r>
                    </a:p>
                  </a:txBody>
                  <a:tcPr marL="35718" marR="35718" marT="35718" marB="357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endParaRPr kumimoji="0" lang="en-US" sz="2500" b="0" i="0" u="none" strike="noStrike" cap="none" normalizeH="0" baseline="0">
                        <a:ln>
                          <a:noFill/>
                        </a:ln>
                        <a:solidFill>
                          <a:schemeClr val="tx1"/>
                        </a:solidFill>
                        <a:effectLst/>
                        <a:latin typeface="Optima" charset="0"/>
                        <a:ea typeface="ヒラギノ角ゴ ProN W3" charset="0"/>
                        <a:cs typeface="ヒラギノ角ゴ ProN W3" charset="0"/>
                        <a:sym typeface="Optima" charset="0"/>
                      </a:endParaRPr>
                    </a:p>
                  </a:txBody>
                  <a:tcPr marL="35718" marR="35718" marT="35718" marB="357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endParaRPr kumimoji="0" lang="en-US" sz="2500" b="0" i="0" u="none" strike="noStrike" cap="none" normalizeH="0" baseline="0">
                        <a:ln>
                          <a:noFill/>
                        </a:ln>
                        <a:solidFill>
                          <a:schemeClr val="tx1"/>
                        </a:solidFill>
                        <a:effectLst/>
                        <a:latin typeface="Optima" charset="0"/>
                        <a:ea typeface="ヒラギノ角ゴ ProN W3" charset="0"/>
                        <a:cs typeface="ヒラギノ角ゴ ProN W3" charset="0"/>
                        <a:sym typeface="Optima" charset="0"/>
                      </a:endParaRPr>
                    </a:p>
                  </a:txBody>
                  <a:tcPr marL="35718" marR="35718" marT="35718" marB="357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endParaRPr kumimoji="0" lang="en-US" sz="2500" b="0" i="0" u="none" strike="noStrike" cap="none" normalizeH="0" baseline="0">
                        <a:ln>
                          <a:noFill/>
                        </a:ln>
                        <a:solidFill>
                          <a:schemeClr val="tx1"/>
                        </a:solidFill>
                        <a:effectLst/>
                        <a:latin typeface="Optima" charset="0"/>
                        <a:ea typeface="ヒラギノ角ゴ ProN W3" charset="0"/>
                        <a:cs typeface="ヒラギノ角ゴ ProN W3" charset="0"/>
                        <a:sym typeface="Optima" charset="0"/>
                      </a:endParaRPr>
                    </a:p>
                  </a:txBody>
                  <a:tcPr marL="35718" marR="35718" marT="35718" marB="357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endParaRPr kumimoji="0" lang="en-US" sz="2500" b="0" i="0" u="none" strike="noStrike" cap="none" normalizeH="0" baseline="0">
                        <a:ln>
                          <a:noFill/>
                        </a:ln>
                        <a:solidFill>
                          <a:schemeClr val="tx1"/>
                        </a:solidFill>
                        <a:effectLst/>
                        <a:latin typeface="Optima" charset="0"/>
                        <a:ea typeface="ヒラギノ角ゴ ProN W3" charset="0"/>
                        <a:cs typeface="ヒラギノ角ゴ ProN W3" charset="0"/>
                        <a:sym typeface="Optima" charset="0"/>
                      </a:endParaRPr>
                    </a:p>
                  </a:txBody>
                  <a:tcPr marL="35718" marR="35718" marT="35718" marB="357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3"/>
                  </a:ext>
                </a:extLst>
              </a:tr>
              <a:tr h="774627">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2500" b="0" i="0" u="none" strike="noStrike" cap="none" normalizeH="0" baseline="0">
                          <a:ln>
                            <a:noFill/>
                          </a:ln>
                          <a:solidFill>
                            <a:schemeClr val="tx1"/>
                          </a:solidFill>
                          <a:effectLst/>
                          <a:latin typeface="Optima" charset="0"/>
                          <a:ea typeface="ヒラギノ角ゴ ProN W3" charset="0"/>
                          <a:cs typeface="Optima" charset="0"/>
                          <a:sym typeface="Optima" charset="0"/>
                        </a:rPr>
                        <a:t>Thief</a:t>
                      </a:r>
                    </a:p>
                  </a:txBody>
                  <a:tcPr marL="35718" marR="35718" marT="35718" marB="357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endParaRPr kumimoji="0" lang="en-US" sz="2500" b="0" i="0" u="none" strike="noStrike" cap="none" normalizeH="0" baseline="0">
                        <a:ln>
                          <a:noFill/>
                        </a:ln>
                        <a:solidFill>
                          <a:schemeClr val="tx1"/>
                        </a:solidFill>
                        <a:effectLst/>
                        <a:latin typeface="Optima" charset="0"/>
                        <a:ea typeface="ヒラギノ角ゴ ProN W3" charset="0"/>
                        <a:cs typeface="ヒラギノ角ゴ ProN W3" charset="0"/>
                        <a:sym typeface="Optima" charset="0"/>
                      </a:endParaRPr>
                    </a:p>
                  </a:txBody>
                  <a:tcPr marL="35718" marR="35718" marT="35718" marB="357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endParaRPr kumimoji="0" lang="en-US" sz="2500" b="0" i="0" u="none" strike="noStrike" cap="none" normalizeH="0" baseline="0">
                        <a:ln>
                          <a:noFill/>
                        </a:ln>
                        <a:solidFill>
                          <a:schemeClr val="tx1"/>
                        </a:solidFill>
                        <a:effectLst/>
                        <a:latin typeface="Optima" charset="0"/>
                        <a:ea typeface="ヒラギノ角ゴ ProN W3" charset="0"/>
                        <a:cs typeface="ヒラギノ角ゴ ProN W3" charset="0"/>
                        <a:sym typeface="Optima" charset="0"/>
                      </a:endParaRPr>
                    </a:p>
                  </a:txBody>
                  <a:tcPr marL="35718" marR="35718" marT="35718" marB="357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endParaRPr kumimoji="0" lang="en-US" sz="2500" b="0" i="0" u="none" strike="noStrike" cap="none" normalizeH="0" baseline="0">
                        <a:ln>
                          <a:noFill/>
                        </a:ln>
                        <a:solidFill>
                          <a:schemeClr val="tx1"/>
                        </a:solidFill>
                        <a:effectLst/>
                        <a:latin typeface="Optima" charset="0"/>
                        <a:ea typeface="ヒラギノ角ゴ ProN W3" charset="0"/>
                        <a:cs typeface="ヒラギノ角ゴ ProN W3" charset="0"/>
                        <a:sym typeface="Optima" charset="0"/>
                      </a:endParaRPr>
                    </a:p>
                  </a:txBody>
                  <a:tcPr marL="35718" marR="35718" marT="35718" marB="357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endParaRPr kumimoji="0" lang="en-US" sz="2500" b="0" i="0" u="none" strike="noStrike" cap="none" normalizeH="0" baseline="0">
                        <a:ln>
                          <a:noFill/>
                        </a:ln>
                        <a:solidFill>
                          <a:schemeClr val="tx1"/>
                        </a:solidFill>
                        <a:effectLst/>
                        <a:latin typeface="Optima" charset="0"/>
                        <a:ea typeface="ヒラギノ角ゴ ProN W3" charset="0"/>
                        <a:cs typeface="ヒラギノ角ゴ ProN W3" charset="0"/>
                        <a:sym typeface="Optima" charset="0"/>
                      </a:endParaRPr>
                    </a:p>
                  </a:txBody>
                  <a:tcPr marL="35718" marR="35718" marT="35718" marB="357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4"/>
                  </a:ext>
                </a:extLst>
              </a:tr>
            </a:tbl>
          </a:graphicData>
        </a:graphic>
      </p:graphicFrame>
    </p:spTree>
  </p:cSld>
  <p:clrMapOvr>
    <a:masterClrMapping/>
  </p:clrMapOvr>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0.xml><?xml version="1.0" encoding="utf-8"?>
<a:theme xmlns:a="http://schemas.openxmlformats.org/drawingml/2006/main" name="8_Blank">
  <a:themeElements>
    <a:clrScheme name="">
      <a:dk1>
        <a:srgbClr val="000000"/>
      </a:dk1>
      <a:lt1>
        <a:srgbClr val="FFFFFF"/>
      </a:lt1>
      <a:dk2>
        <a:srgbClr val="000000"/>
      </a:dk2>
      <a:lt2>
        <a:srgbClr val="000000"/>
      </a:lt2>
      <a:accent1>
        <a:srgbClr val="FFFFFF"/>
      </a:accent1>
      <a:accent2>
        <a:srgbClr val="333399"/>
      </a:accent2>
      <a:accent3>
        <a:srgbClr val="FFFFFF"/>
      </a:accent3>
      <a:accent4>
        <a:srgbClr val="000000"/>
      </a:accent4>
      <a:accent5>
        <a:srgbClr val="FFFFFF"/>
      </a:accent5>
      <a:accent6>
        <a:srgbClr val="2D2D8A"/>
      </a:accent6>
      <a:hlink>
        <a:srgbClr val="009999"/>
      </a:hlink>
      <a:folHlink>
        <a:srgbClr val="99CC00"/>
      </a:folHlink>
    </a:clrScheme>
    <a:fontScheme name="Blank">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FF"/>
        </a:solid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Optima" charset="0"/>
            <a:ea typeface="ヒラギノ角ゴ ProN W3" charset="0"/>
            <a:cs typeface="ヒラギノ角ゴ ProN W3" charset="0"/>
            <a:sym typeface="Optima" charset="0"/>
          </a:defRPr>
        </a:defPPr>
      </a:lstStyle>
    </a:spDef>
    <a:lnDef>
      <a:spPr bwMode="auto">
        <a:xfrm>
          <a:off x="0" y="0"/>
          <a:ext cx="1" cy="1"/>
        </a:xfrm>
        <a:custGeom>
          <a:avLst/>
          <a:gdLst/>
          <a:ahLst/>
          <a:cxnLst/>
          <a:rect l="0" t="0" r="0" b="0"/>
          <a:pathLst/>
        </a:custGeom>
        <a:solidFill>
          <a:srgbClr val="FFFFFF"/>
        </a:solid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Optima" charset="0"/>
            <a:ea typeface="ヒラギノ角ゴ ProN W3" charset="0"/>
            <a:cs typeface="ヒラギノ角ゴ ProN W3" charset="0"/>
            <a:sym typeface="Optima"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9_Blank">
  <a:themeElements>
    <a:clrScheme name="">
      <a:dk1>
        <a:srgbClr val="000000"/>
      </a:dk1>
      <a:lt1>
        <a:srgbClr val="FFFFFF"/>
      </a:lt1>
      <a:dk2>
        <a:srgbClr val="000000"/>
      </a:dk2>
      <a:lt2>
        <a:srgbClr val="000000"/>
      </a:lt2>
      <a:accent1>
        <a:srgbClr val="FFFFFF"/>
      </a:accent1>
      <a:accent2>
        <a:srgbClr val="333399"/>
      </a:accent2>
      <a:accent3>
        <a:srgbClr val="FFFFFF"/>
      </a:accent3>
      <a:accent4>
        <a:srgbClr val="000000"/>
      </a:accent4>
      <a:accent5>
        <a:srgbClr val="FFFFFF"/>
      </a:accent5>
      <a:accent6>
        <a:srgbClr val="2D2D8A"/>
      </a:accent6>
      <a:hlink>
        <a:srgbClr val="009999"/>
      </a:hlink>
      <a:folHlink>
        <a:srgbClr val="99CC00"/>
      </a:folHlink>
    </a:clrScheme>
    <a:fontScheme name="Blank">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FF"/>
        </a:solid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Optima" charset="0"/>
            <a:ea typeface="ヒラギノ角ゴ ProN W3" charset="0"/>
            <a:cs typeface="ヒラギノ角ゴ ProN W3" charset="0"/>
            <a:sym typeface="Optima" charset="0"/>
          </a:defRPr>
        </a:defPPr>
      </a:lstStyle>
    </a:spDef>
    <a:lnDef>
      <a:spPr bwMode="auto">
        <a:xfrm>
          <a:off x="0" y="0"/>
          <a:ext cx="1" cy="1"/>
        </a:xfrm>
        <a:custGeom>
          <a:avLst/>
          <a:gdLst/>
          <a:ahLst/>
          <a:cxnLst/>
          <a:rect l="0" t="0" r="0" b="0"/>
          <a:pathLst/>
        </a:custGeom>
        <a:solidFill>
          <a:srgbClr val="FFFFFF"/>
        </a:solid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Optima" charset="0"/>
            <a:ea typeface="ヒラギノ角ゴ ProN W3" charset="0"/>
            <a:cs typeface="ヒラギノ角ゴ ProN W3" charset="0"/>
            <a:sym typeface="Optima"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ctr">
          <a:defRPr sz="3600" dirty="0" smtClean="0">
            <a:latin typeface="Optima" panose="02000503060000020004" pitchFamily="2" charset="0"/>
          </a:defRPr>
        </a:defPPr>
      </a:lstStyle>
    </a:txDef>
  </a:objectDefaults>
  <a:extraClrSchemeLst/>
  <a:extLst>
    <a:ext uri="{05A4C25C-085E-4340-85A3-A5531E510DB2}">
      <thm15:themeFamily xmlns:thm15="http://schemas.microsoft.com/office/thememl/2012/main" name="OMearaSimple" id="{A4911337-5B74-0B43-825C-951AF06F4179}" vid="{BA384BC8-B6C8-8543-B569-3E7940F102B1}"/>
    </a:ext>
  </a:extLst>
</a:theme>
</file>

<file path=ppt/theme/theme13.xml><?xml version="1.0" encoding="utf-8"?>
<a:theme xmlns:a="http://schemas.openxmlformats.org/drawingml/2006/main" name="10_Blank">
  <a:themeElements>
    <a:clrScheme name="">
      <a:dk1>
        <a:srgbClr val="000000"/>
      </a:dk1>
      <a:lt1>
        <a:srgbClr val="FFFFFF"/>
      </a:lt1>
      <a:dk2>
        <a:srgbClr val="000000"/>
      </a:dk2>
      <a:lt2>
        <a:srgbClr val="000000"/>
      </a:lt2>
      <a:accent1>
        <a:srgbClr val="FFFFFF"/>
      </a:accent1>
      <a:accent2>
        <a:srgbClr val="333399"/>
      </a:accent2>
      <a:accent3>
        <a:srgbClr val="FFFFFF"/>
      </a:accent3>
      <a:accent4>
        <a:srgbClr val="000000"/>
      </a:accent4>
      <a:accent5>
        <a:srgbClr val="FFFFFF"/>
      </a:accent5>
      <a:accent6>
        <a:srgbClr val="2D2D8A"/>
      </a:accent6>
      <a:hlink>
        <a:srgbClr val="009999"/>
      </a:hlink>
      <a:folHlink>
        <a:srgbClr val="99CC00"/>
      </a:folHlink>
    </a:clrScheme>
    <a:fontScheme name="Blank">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FF"/>
        </a:solid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Optima" charset="0"/>
            <a:ea typeface="ヒラギノ角ゴ ProN W3" charset="0"/>
            <a:cs typeface="ヒラギノ角ゴ ProN W3" charset="0"/>
            <a:sym typeface="Optima" charset="0"/>
          </a:defRPr>
        </a:defPPr>
      </a:lstStyle>
    </a:spDef>
    <a:lnDef>
      <a:spPr bwMode="auto">
        <a:xfrm>
          <a:off x="0" y="0"/>
          <a:ext cx="1" cy="1"/>
        </a:xfrm>
        <a:custGeom>
          <a:avLst/>
          <a:gdLst/>
          <a:ahLst/>
          <a:cxnLst/>
          <a:rect l="0" t="0" r="0" b="0"/>
          <a:pathLst/>
        </a:custGeom>
        <a:solidFill>
          <a:srgbClr val="FFFFFF"/>
        </a:solid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Optima" charset="0"/>
            <a:ea typeface="ヒラギノ角ゴ ProN W3" charset="0"/>
            <a:cs typeface="ヒラギノ角ゴ ProN W3" charset="0"/>
            <a:sym typeface="Optima"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Blank">
  <a:themeElements>
    <a:clrScheme name="">
      <a:dk1>
        <a:srgbClr val="000000"/>
      </a:dk1>
      <a:lt1>
        <a:srgbClr val="FFFFFF"/>
      </a:lt1>
      <a:dk2>
        <a:srgbClr val="000000"/>
      </a:dk2>
      <a:lt2>
        <a:srgbClr val="808080"/>
      </a:lt2>
      <a:accent1>
        <a:srgbClr val="FFFFFF"/>
      </a:accent1>
      <a:accent2>
        <a:srgbClr val="333399"/>
      </a:accent2>
      <a:accent3>
        <a:srgbClr val="FFFFFF"/>
      </a:accent3>
      <a:accent4>
        <a:srgbClr val="000000"/>
      </a:accent4>
      <a:accent5>
        <a:srgbClr val="FFFFFF"/>
      </a:accent5>
      <a:accent6>
        <a:srgbClr val="2D2D8A"/>
      </a:accent6>
      <a:hlink>
        <a:srgbClr val="009999"/>
      </a:hlink>
      <a:folHlink>
        <a:srgbClr val="99CC00"/>
      </a:folHlink>
    </a:clrScheme>
    <a:fontScheme name="Blank">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FF"/>
        </a:solid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Optima" charset="0"/>
            <a:ea typeface="ヒラギノ角ゴ ProN W3" charset="0"/>
            <a:cs typeface="ヒラギノ角ゴ ProN W3" charset="0"/>
            <a:sym typeface="Optima" charset="0"/>
          </a:defRPr>
        </a:defPPr>
      </a:lstStyle>
    </a:spDef>
    <a:lnDef>
      <a:spPr bwMode="auto">
        <a:xfrm>
          <a:off x="0" y="0"/>
          <a:ext cx="1" cy="1"/>
        </a:xfrm>
        <a:custGeom>
          <a:avLst/>
          <a:gdLst/>
          <a:ahLst/>
          <a:cxnLst/>
          <a:rect l="0" t="0" r="0" b="0"/>
          <a:pathLst/>
        </a:custGeom>
        <a:solidFill>
          <a:srgbClr val="FFFFFF"/>
        </a:solid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Optima" charset="0"/>
            <a:ea typeface="ヒラギノ角ゴ ProN W3" charset="0"/>
            <a:cs typeface="ヒラギノ角ゴ ProN W3" charset="0"/>
            <a:sym typeface="Optima"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Blank">
  <a:themeElements>
    <a:clrScheme name="">
      <a:dk1>
        <a:srgbClr val="000000"/>
      </a:dk1>
      <a:lt1>
        <a:srgbClr val="FFFFFF"/>
      </a:lt1>
      <a:dk2>
        <a:srgbClr val="000000"/>
      </a:dk2>
      <a:lt2>
        <a:srgbClr val="808080"/>
      </a:lt2>
      <a:accent1>
        <a:srgbClr val="FFFFFF"/>
      </a:accent1>
      <a:accent2>
        <a:srgbClr val="333399"/>
      </a:accent2>
      <a:accent3>
        <a:srgbClr val="FFFFFF"/>
      </a:accent3>
      <a:accent4>
        <a:srgbClr val="000000"/>
      </a:accent4>
      <a:accent5>
        <a:srgbClr val="FFFFFF"/>
      </a:accent5>
      <a:accent6>
        <a:srgbClr val="2D2D8A"/>
      </a:accent6>
      <a:hlink>
        <a:srgbClr val="009999"/>
      </a:hlink>
      <a:folHlink>
        <a:srgbClr val="99CC00"/>
      </a:folHlink>
    </a:clrScheme>
    <a:fontScheme name="Blank">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FF"/>
        </a:solid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Optima" charset="0"/>
            <a:ea typeface="ヒラギノ角ゴ ProN W3" charset="0"/>
            <a:cs typeface="ヒラギノ角ゴ ProN W3" charset="0"/>
            <a:sym typeface="Optima" charset="0"/>
          </a:defRPr>
        </a:defPPr>
      </a:lstStyle>
    </a:spDef>
    <a:lnDef>
      <a:spPr bwMode="auto">
        <a:xfrm>
          <a:off x="0" y="0"/>
          <a:ext cx="1" cy="1"/>
        </a:xfrm>
        <a:custGeom>
          <a:avLst/>
          <a:gdLst/>
          <a:ahLst/>
          <a:cxnLst/>
          <a:rect l="0" t="0" r="0" b="0"/>
          <a:pathLst/>
        </a:custGeom>
        <a:solidFill>
          <a:srgbClr val="FFFFFF"/>
        </a:solid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Optima" charset="0"/>
            <a:ea typeface="ヒラギノ角ゴ ProN W3" charset="0"/>
            <a:cs typeface="ヒラギノ角ゴ ProN W3" charset="0"/>
            <a:sym typeface="Optima"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Blank">
  <a:themeElements>
    <a:clrScheme name="">
      <a:dk1>
        <a:srgbClr val="000000"/>
      </a:dk1>
      <a:lt1>
        <a:srgbClr val="FFFFFF"/>
      </a:lt1>
      <a:dk2>
        <a:srgbClr val="000000"/>
      </a:dk2>
      <a:lt2>
        <a:srgbClr val="000000"/>
      </a:lt2>
      <a:accent1>
        <a:srgbClr val="FFFFFF"/>
      </a:accent1>
      <a:accent2>
        <a:srgbClr val="333399"/>
      </a:accent2>
      <a:accent3>
        <a:srgbClr val="FFFFFF"/>
      </a:accent3>
      <a:accent4>
        <a:srgbClr val="000000"/>
      </a:accent4>
      <a:accent5>
        <a:srgbClr val="FFFFFF"/>
      </a:accent5>
      <a:accent6>
        <a:srgbClr val="2D2D8A"/>
      </a:accent6>
      <a:hlink>
        <a:srgbClr val="009999"/>
      </a:hlink>
      <a:folHlink>
        <a:srgbClr val="99CC00"/>
      </a:folHlink>
    </a:clrScheme>
    <a:fontScheme name="Blank">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FF"/>
        </a:solid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Optima" charset="0"/>
            <a:ea typeface="ヒラギノ角ゴ ProN W3" charset="0"/>
            <a:cs typeface="ヒラギノ角ゴ ProN W3" charset="0"/>
            <a:sym typeface="Optima" charset="0"/>
          </a:defRPr>
        </a:defPPr>
      </a:lstStyle>
    </a:spDef>
    <a:lnDef>
      <a:spPr bwMode="auto">
        <a:xfrm>
          <a:off x="0" y="0"/>
          <a:ext cx="1" cy="1"/>
        </a:xfrm>
        <a:custGeom>
          <a:avLst/>
          <a:gdLst/>
          <a:ahLst/>
          <a:cxnLst/>
          <a:rect l="0" t="0" r="0" b="0"/>
          <a:pathLst/>
        </a:custGeom>
        <a:solidFill>
          <a:srgbClr val="FFFFFF"/>
        </a:solid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Optima" charset="0"/>
            <a:ea typeface="ヒラギノ角ゴ ProN W3" charset="0"/>
            <a:cs typeface="ヒラギノ角ゴ ProN W3" charset="0"/>
            <a:sym typeface="Optima"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Blank">
  <a:themeElements>
    <a:clrScheme name="">
      <a:dk1>
        <a:srgbClr val="000000"/>
      </a:dk1>
      <a:lt1>
        <a:srgbClr val="FFFFFF"/>
      </a:lt1>
      <a:dk2>
        <a:srgbClr val="000000"/>
      </a:dk2>
      <a:lt2>
        <a:srgbClr val="000000"/>
      </a:lt2>
      <a:accent1>
        <a:srgbClr val="FFFFFF"/>
      </a:accent1>
      <a:accent2>
        <a:srgbClr val="333399"/>
      </a:accent2>
      <a:accent3>
        <a:srgbClr val="FFFFFF"/>
      </a:accent3>
      <a:accent4>
        <a:srgbClr val="000000"/>
      </a:accent4>
      <a:accent5>
        <a:srgbClr val="FFFFFF"/>
      </a:accent5>
      <a:accent6>
        <a:srgbClr val="2D2D8A"/>
      </a:accent6>
      <a:hlink>
        <a:srgbClr val="009999"/>
      </a:hlink>
      <a:folHlink>
        <a:srgbClr val="99CC00"/>
      </a:folHlink>
    </a:clrScheme>
    <a:fontScheme name="Blank">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FF"/>
        </a:solid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Optima" charset="0"/>
            <a:ea typeface="ヒラギノ角ゴ ProN W3" charset="0"/>
            <a:cs typeface="ヒラギノ角ゴ ProN W3" charset="0"/>
            <a:sym typeface="Optima" charset="0"/>
          </a:defRPr>
        </a:defPPr>
      </a:lstStyle>
    </a:spDef>
    <a:lnDef>
      <a:spPr bwMode="auto">
        <a:xfrm>
          <a:off x="0" y="0"/>
          <a:ext cx="1" cy="1"/>
        </a:xfrm>
        <a:custGeom>
          <a:avLst/>
          <a:gdLst/>
          <a:ahLst/>
          <a:cxnLst/>
          <a:rect l="0" t="0" r="0" b="0"/>
          <a:pathLst/>
        </a:custGeom>
        <a:solidFill>
          <a:srgbClr val="FFFFFF"/>
        </a:solid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Optima" charset="0"/>
            <a:ea typeface="ヒラギノ角ゴ ProN W3" charset="0"/>
            <a:cs typeface="ヒラギノ角ゴ ProN W3" charset="0"/>
            <a:sym typeface="Optima"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_Blank">
  <a:themeElements>
    <a:clrScheme name="">
      <a:dk1>
        <a:srgbClr val="000000"/>
      </a:dk1>
      <a:lt1>
        <a:srgbClr val="FFFFFF"/>
      </a:lt1>
      <a:dk2>
        <a:srgbClr val="000000"/>
      </a:dk2>
      <a:lt2>
        <a:srgbClr val="000000"/>
      </a:lt2>
      <a:accent1>
        <a:srgbClr val="FFFFFF"/>
      </a:accent1>
      <a:accent2>
        <a:srgbClr val="333399"/>
      </a:accent2>
      <a:accent3>
        <a:srgbClr val="FFFFFF"/>
      </a:accent3>
      <a:accent4>
        <a:srgbClr val="000000"/>
      </a:accent4>
      <a:accent5>
        <a:srgbClr val="FFFFFF"/>
      </a:accent5>
      <a:accent6>
        <a:srgbClr val="2D2D8A"/>
      </a:accent6>
      <a:hlink>
        <a:srgbClr val="009999"/>
      </a:hlink>
      <a:folHlink>
        <a:srgbClr val="99CC00"/>
      </a:folHlink>
    </a:clrScheme>
    <a:fontScheme name="Blank">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FF"/>
        </a:solid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Optima" charset="0"/>
            <a:ea typeface="ヒラギノ角ゴ ProN W3" charset="0"/>
            <a:cs typeface="ヒラギノ角ゴ ProN W3" charset="0"/>
            <a:sym typeface="Optima" charset="0"/>
          </a:defRPr>
        </a:defPPr>
      </a:lstStyle>
    </a:spDef>
    <a:lnDef>
      <a:spPr bwMode="auto">
        <a:xfrm>
          <a:off x="0" y="0"/>
          <a:ext cx="1" cy="1"/>
        </a:xfrm>
        <a:custGeom>
          <a:avLst/>
          <a:gdLst/>
          <a:ahLst/>
          <a:cxnLst/>
          <a:rect l="0" t="0" r="0" b="0"/>
          <a:pathLst/>
        </a:custGeom>
        <a:solidFill>
          <a:srgbClr val="FFFFFF"/>
        </a:solid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Optima" charset="0"/>
            <a:ea typeface="ヒラギノ角ゴ ProN W3" charset="0"/>
            <a:cs typeface="ヒラギノ角ゴ ProN W3" charset="0"/>
            <a:sym typeface="Optima"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5_Blank">
  <a:themeElements>
    <a:clrScheme name="">
      <a:dk1>
        <a:srgbClr val="000000"/>
      </a:dk1>
      <a:lt1>
        <a:srgbClr val="FFFFFF"/>
      </a:lt1>
      <a:dk2>
        <a:srgbClr val="000000"/>
      </a:dk2>
      <a:lt2>
        <a:srgbClr val="000000"/>
      </a:lt2>
      <a:accent1>
        <a:srgbClr val="FFFFFF"/>
      </a:accent1>
      <a:accent2>
        <a:srgbClr val="333399"/>
      </a:accent2>
      <a:accent3>
        <a:srgbClr val="FFFFFF"/>
      </a:accent3>
      <a:accent4>
        <a:srgbClr val="000000"/>
      </a:accent4>
      <a:accent5>
        <a:srgbClr val="FFFFFF"/>
      </a:accent5>
      <a:accent6>
        <a:srgbClr val="2D2D8A"/>
      </a:accent6>
      <a:hlink>
        <a:srgbClr val="009999"/>
      </a:hlink>
      <a:folHlink>
        <a:srgbClr val="99CC00"/>
      </a:folHlink>
    </a:clrScheme>
    <a:fontScheme name="Blank">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FF"/>
        </a:solid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Optima" charset="0"/>
            <a:ea typeface="ヒラギノ角ゴ ProN W3" charset="0"/>
            <a:cs typeface="ヒラギノ角ゴ ProN W3" charset="0"/>
            <a:sym typeface="Optima" charset="0"/>
          </a:defRPr>
        </a:defPPr>
      </a:lstStyle>
    </a:spDef>
    <a:lnDef>
      <a:spPr bwMode="auto">
        <a:xfrm>
          <a:off x="0" y="0"/>
          <a:ext cx="1" cy="1"/>
        </a:xfrm>
        <a:custGeom>
          <a:avLst/>
          <a:gdLst/>
          <a:ahLst/>
          <a:cxnLst/>
          <a:rect l="0" t="0" r="0" b="0"/>
          <a:pathLst/>
        </a:custGeom>
        <a:solidFill>
          <a:srgbClr val="FFFFFF"/>
        </a:solid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Optima" charset="0"/>
            <a:ea typeface="ヒラギノ角ゴ ProN W3" charset="0"/>
            <a:cs typeface="ヒラギノ角ゴ ProN W3" charset="0"/>
            <a:sym typeface="Optima"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6_Blank">
  <a:themeElements>
    <a:clrScheme name="">
      <a:dk1>
        <a:srgbClr val="000000"/>
      </a:dk1>
      <a:lt1>
        <a:srgbClr val="FFFFFF"/>
      </a:lt1>
      <a:dk2>
        <a:srgbClr val="000000"/>
      </a:dk2>
      <a:lt2>
        <a:srgbClr val="000000"/>
      </a:lt2>
      <a:accent1>
        <a:srgbClr val="FFFFFF"/>
      </a:accent1>
      <a:accent2>
        <a:srgbClr val="333399"/>
      </a:accent2>
      <a:accent3>
        <a:srgbClr val="FFFFFF"/>
      </a:accent3>
      <a:accent4>
        <a:srgbClr val="000000"/>
      </a:accent4>
      <a:accent5>
        <a:srgbClr val="FFFFFF"/>
      </a:accent5>
      <a:accent6>
        <a:srgbClr val="2D2D8A"/>
      </a:accent6>
      <a:hlink>
        <a:srgbClr val="009999"/>
      </a:hlink>
      <a:folHlink>
        <a:srgbClr val="99CC00"/>
      </a:folHlink>
    </a:clrScheme>
    <a:fontScheme name="Blank">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FF"/>
        </a:solid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Optima" charset="0"/>
            <a:ea typeface="ヒラギノ角ゴ ProN W3" charset="0"/>
            <a:cs typeface="ヒラギノ角ゴ ProN W3" charset="0"/>
            <a:sym typeface="Optima" charset="0"/>
          </a:defRPr>
        </a:defPPr>
      </a:lstStyle>
    </a:spDef>
    <a:lnDef>
      <a:spPr bwMode="auto">
        <a:xfrm>
          <a:off x="0" y="0"/>
          <a:ext cx="1" cy="1"/>
        </a:xfrm>
        <a:custGeom>
          <a:avLst/>
          <a:gdLst/>
          <a:ahLst/>
          <a:cxnLst/>
          <a:rect l="0" t="0" r="0" b="0"/>
          <a:pathLst/>
        </a:custGeom>
        <a:solidFill>
          <a:srgbClr val="FFFFFF"/>
        </a:solid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Optima" charset="0"/>
            <a:ea typeface="ヒラギノ角ゴ ProN W3" charset="0"/>
            <a:cs typeface="ヒラギノ角ゴ ProN W3" charset="0"/>
            <a:sym typeface="Optima"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7_Blank">
  <a:themeElements>
    <a:clrScheme name="">
      <a:dk1>
        <a:srgbClr val="000000"/>
      </a:dk1>
      <a:lt1>
        <a:srgbClr val="FFFFFF"/>
      </a:lt1>
      <a:dk2>
        <a:srgbClr val="000000"/>
      </a:dk2>
      <a:lt2>
        <a:srgbClr val="000000"/>
      </a:lt2>
      <a:accent1>
        <a:srgbClr val="FFFFFF"/>
      </a:accent1>
      <a:accent2>
        <a:srgbClr val="333399"/>
      </a:accent2>
      <a:accent3>
        <a:srgbClr val="FFFFFF"/>
      </a:accent3>
      <a:accent4>
        <a:srgbClr val="000000"/>
      </a:accent4>
      <a:accent5>
        <a:srgbClr val="FFFFFF"/>
      </a:accent5>
      <a:accent6>
        <a:srgbClr val="2D2D8A"/>
      </a:accent6>
      <a:hlink>
        <a:srgbClr val="009999"/>
      </a:hlink>
      <a:folHlink>
        <a:srgbClr val="99CC00"/>
      </a:folHlink>
    </a:clrScheme>
    <a:fontScheme name="Blank">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FF"/>
        </a:solid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Optima" charset="0"/>
            <a:ea typeface="ヒラギノ角ゴ ProN W3" charset="0"/>
            <a:cs typeface="ヒラギノ角ゴ ProN W3" charset="0"/>
            <a:sym typeface="Optima" charset="0"/>
          </a:defRPr>
        </a:defPPr>
      </a:lstStyle>
    </a:spDef>
    <a:lnDef>
      <a:spPr bwMode="auto">
        <a:xfrm>
          <a:off x="0" y="0"/>
          <a:ext cx="1" cy="1"/>
        </a:xfrm>
        <a:custGeom>
          <a:avLst/>
          <a:gdLst/>
          <a:ahLst/>
          <a:cxnLst/>
          <a:rect l="0" t="0" r="0" b="0"/>
          <a:pathLst/>
        </a:custGeom>
        <a:solidFill>
          <a:srgbClr val="FFFFFF"/>
        </a:solid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Optima" charset="0"/>
            <a:ea typeface="ヒラギノ角ゴ ProN W3" charset="0"/>
            <a:cs typeface="ヒラギノ角ゴ ProN W3" charset="0"/>
            <a:sym typeface="Optima"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15102</TotalTime>
  <Words>2053</Words>
  <Application>Microsoft Macintosh PowerPoint</Application>
  <PresentationFormat>Widescreen</PresentationFormat>
  <Paragraphs>326</Paragraphs>
  <Slides>43</Slides>
  <Notes>18</Notes>
  <HiddenSlides>0</HiddenSlides>
  <MMClips>0</MMClips>
  <ScaleCrop>false</ScaleCrop>
  <HeadingPairs>
    <vt:vector size="6" baseType="variant">
      <vt:variant>
        <vt:lpstr>Fonts Used</vt:lpstr>
      </vt:variant>
      <vt:variant>
        <vt:i4>6</vt:i4>
      </vt:variant>
      <vt:variant>
        <vt:lpstr>Theme</vt:lpstr>
      </vt:variant>
      <vt:variant>
        <vt:i4>13</vt:i4>
      </vt:variant>
      <vt:variant>
        <vt:lpstr>Slide Titles</vt:lpstr>
      </vt:variant>
      <vt:variant>
        <vt:i4>43</vt:i4>
      </vt:variant>
    </vt:vector>
  </HeadingPairs>
  <TitlesOfParts>
    <vt:vector size="62" baseType="lpstr">
      <vt:lpstr>Aptos</vt:lpstr>
      <vt:lpstr>Arial</vt:lpstr>
      <vt:lpstr>Calibri</vt:lpstr>
      <vt:lpstr>Gill Sans</vt:lpstr>
      <vt:lpstr>Lucida Grande</vt:lpstr>
      <vt:lpstr>Optima</vt:lpstr>
      <vt:lpstr>Office Theme</vt:lpstr>
      <vt:lpstr>Blank</vt:lpstr>
      <vt:lpstr>1_Blank</vt:lpstr>
      <vt:lpstr>2_Blank</vt:lpstr>
      <vt:lpstr>3_Blank</vt:lpstr>
      <vt:lpstr>4_Blank</vt:lpstr>
      <vt:lpstr>5_Blank</vt:lpstr>
      <vt:lpstr>6_Blank</vt:lpstr>
      <vt:lpstr>7_Blank</vt:lpstr>
      <vt:lpstr>8_Blank</vt:lpstr>
      <vt:lpstr>9_Blank</vt:lpstr>
      <vt:lpstr>1_Office Theme</vt:lpstr>
      <vt:lpstr>10_Blank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O'Meara, Brian</dc:creator>
  <cp:lastModifiedBy>O'Meara, Brian</cp:lastModifiedBy>
  <cp:revision>84</cp:revision>
  <dcterms:created xsi:type="dcterms:W3CDTF">2025-08-21T16:53:40Z</dcterms:created>
  <dcterms:modified xsi:type="dcterms:W3CDTF">2025-10-17T17:46:14Z</dcterms:modified>
</cp:coreProperties>
</file>