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/>
    <p:restoredTop sz="94694"/>
  </p:normalViewPr>
  <p:slideViewPr>
    <p:cSldViewPr snapToGrid="0">
      <p:cViewPr varScale="1">
        <p:scale>
          <a:sx n="118" d="100"/>
          <a:sy n="118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3876-9326-3F4C-A5E8-FA4D6263B660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37D9-B975-0E4A-B346-E683C6B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23E0-C92B-DCEC-E838-2A64B5E0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683F-D64C-230F-786E-044533C23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89BD-0124-1E7F-BC27-B2B67C71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307D-60D4-9ECE-A8BB-5ADE836C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9120-04B2-5113-4CB1-2896477F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FEEA-1782-41AE-C700-813459AC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FA06-67E5-43FF-9A84-78008F50F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EF51-EB85-B314-65CF-ADCB4AA7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E055-9003-07E4-7A4F-0FEABAB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E2A1-FA6C-6773-1F84-78986DA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469C5-E7CA-F063-7A45-53F5119F0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CCA-D5D0-E864-8EAB-C3E0FA6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649D-CF4C-3772-37D2-1D76DCA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2945-3299-FA90-A2A7-DC888A6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E874-CB83-3321-DE79-EF02CDB8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498C-5939-C0D3-9D2F-354BC89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1FFA-D9D4-540B-C00B-36C0D663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C33-3A6F-299F-FCB3-22DA48E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FA1D-FFA6-5EFA-C79F-115E3365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06267-8768-393C-038C-B2390CED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C40F-BAAF-51B1-02CE-FEA3A430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28BB8-D824-2219-3F08-9EC0913C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52DC-76AD-057B-6780-A51A33C8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FB66-7A05-4B07-1683-C7E15391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15EA-C77C-EDF9-29BF-8DF1E23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5191-8DBD-B562-0824-AE96F353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1628-6513-8407-D94C-B410AE78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E5559-AB0A-5158-9CEB-86550504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A0DB1-669E-1F79-5199-08298776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6B2C-AB4B-6062-0A77-E3A2AC61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C5FA-FE90-4F7B-6A03-82B05CE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A659-E0CA-A9E7-EA08-F3EB4253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EBA43-008D-282B-78AA-713A7666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B9C6-00E3-368F-B4EB-EB387629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F3F53-8818-B40F-71AC-267AD720B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1FD5C-614B-832E-E93B-E6601C537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2CA19-B6B9-57BD-24F9-68326FE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F51C-BBE5-8473-722C-A43F347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3045C-89F2-6E5D-8431-C2AB05E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F34-FCF8-8962-BCE8-C2D46930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61A1-4F3E-D81B-B3E5-D8D1C40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8372-24C0-08B3-E069-7E2FAD7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31DA-5067-57C2-18A3-4BA340FC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0A582-1242-054B-5DCF-F6D4A7E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2A333-F34D-33AD-1EC6-609E9A31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BD91-8F78-EA11-086C-91519558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3B24-099F-F37A-05E1-0C47DEEF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B5BB-0BAC-ABDA-51A4-C08A579E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5C42-76E1-57A0-45A6-2CE7735D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31E3E-17CA-8152-DAE8-88A2C38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5A5-3C86-CE22-B2EB-478DA2F7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5D76-2F6A-3DB9-0978-4BDD86F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458-DBC2-10DA-CB0C-D2CF97E9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1225E-7E62-001C-0F7E-4A91C58BE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B11C-DB46-272D-F00C-8A9FB4DF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99F1-B374-5C61-4E78-705F7D5F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FD31A-6B08-920C-B5EE-7422D859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F4620-E945-0164-3F8A-26293CA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D3747-A3D9-BE08-8B94-0CE4CE4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A6F84-F835-AE6D-4129-88D2007B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D17-5A6B-C730-6851-A4BB307F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DAAD-2BD7-3205-8653-FCC58C039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4C29-6F5C-AA94-7256-E50FEDE8C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DB12D-2679-00BC-B41A-96075A7155F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BDD61-082C-BA42-8D62-71B8CF867FF3}"/>
              </a:ext>
            </a:extLst>
          </p:cNvPr>
          <p:cNvSpPr txBox="1"/>
          <p:nvPr/>
        </p:nvSpPr>
        <p:spPr>
          <a:xfrm>
            <a:off x="101600" y="336331"/>
            <a:ext cx="11988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Ornela N. </a:t>
            </a:r>
            <a:r>
              <a:rPr lang="en-US" dirty="0" err="1">
                <a:latin typeface="Optima" panose="02000503060000020004" pitchFamily="2" charset="0"/>
              </a:rPr>
              <a:t>Dehayem</a:t>
            </a:r>
            <a:r>
              <a:rPr lang="en-US" dirty="0">
                <a:latin typeface="Optima" panose="02000503060000020004" pitchFamily="2" charset="0"/>
              </a:rPr>
              <a:t>, Ryan F. A. Brewer, Luis Valente,  Frederic Lens, Rampal S. Etienne. 2025. “Impact of sampling strategy on inference of community  assembly processes in phylogenetic island biogeography”. </a:t>
            </a:r>
            <a:r>
              <a:rPr lang="en-US" i="1" dirty="0">
                <a:latin typeface="Optima" panose="02000503060000020004" pitchFamily="2" charset="0"/>
              </a:rPr>
              <a:t>Methods in Ecology and Evolution. </a:t>
            </a:r>
            <a:r>
              <a:rPr lang="en-US" dirty="0">
                <a:latin typeface="Optima" panose="02000503060000020004" pitchFamily="2" charset="0"/>
              </a:rPr>
              <a:t>16:1507–1520. https://</a:t>
            </a:r>
            <a:r>
              <a:rPr lang="en-US" dirty="0" err="1">
                <a:latin typeface="Optima" panose="02000503060000020004" pitchFamily="2" charset="0"/>
              </a:rPr>
              <a:t>doi.org</a:t>
            </a:r>
            <a:r>
              <a:rPr lang="en-US" dirty="0">
                <a:latin typeface="Optima" panose="02000503060000020004" pitchFamily="2" charset="0"/>
              </a:rPr>
              <a:t>/10.1111/2041-210X.70058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DA5F9-F3C1-3C39-29CC-569867ED8BA6}"/>
              </a:ext>
            </a:extLst>
          </p:cNvPr>
          <p:cNvSpPr txBox="1"/>
          <p:nvPr/>
        </p:nvSpPr>
        <p:spPr>
          <a:xfrm>
            <a:off x="8565775" y="3895615"/>
            <a:ext cx="352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Class focus area: Simulation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D20D5-11E2-44B2-1413-7BADE1A7D6C3}"/>
              </a:ext>
            </a:extLst>
          </p:cNvPr>
          <p:cNvSpPr txBox="1"/>
          <p:nvPr/>
        </p:nvSpPr>
        <p:spPr>
          <a:xfrm>
            <a:off x="8551753" y="5105937"/>
            <a:ext cx="35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EEB603: Brian O’Meara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FE4F1-EEF1-18BF-0259-AB9DBD8BD250}"/>
              </a:ext>
            </a:extLst>
          </p:cNvPr>
          <p:cNvSpPr txBox="1"/>
          <p:nvPr/>
        </p:nvSpPr>
        <p:spPr>
          <a:xfrm>
            <a:off x="8565775" y="6189256"/>
            <a:ext cx="35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All quotes and images from the above paper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65594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142FA-74AB-2777-140C-BA02F7136AA4}"/>
              </a:ext>
            </a:extLst>
          </p:cNvPr>
          <p:cNvSpPr txBox="1"/>
          <p:nvPr/>
        </p:nvSpPr>
        <p:spPr>
          <a:xfrm>
            <a:off x="723014" y="457200"/>
            <a:ext cx="8452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Do species have ages?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Does it matter that this paper and the DAISIE paper have some of the same authors?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Could this be done if the generating model were not a DAISIE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Does statistical significance matter for a simulation study?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How do you simulate a tree?</a:t>
            </a:r>
          </a:p>
        </p:txBody>
      </p:sp>
    </p:spTree>
    <p:extLst>
      <p:ext uri="{BB962C8B-B14F-4D97-AF65-F5344CB8AC3E}">
        <p14:creationId xmlns:p14="http://schemas.microsoft.com/office/powerpoint/2010/main" val="196211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birds on a white background&#10;&#10;AI-generated content may be incorrect.">
            <a:extLst>
              <a:ext uri="{FF2B5EF4-FFF2-40B4-BE49-F238E27FC236}">
                <a16:creationId xmlns:a16="http://schemas.microsoft.com/office/drawing/2014/main" id="{6B7357FF-EEB7-9451-CAD5-5B95BF7BA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6"/>
            <a:ext cx="10905066" cy="376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D9E80-0845-AEE5-2157-FB09EFBF7151}"/>
              </a:ext>
            </a:extLst>
          </p:cNvPr>
          <p:cNvSpPr txBox="1"/>
          <p:nvPr/>
        </p:nvSpPr>
        <p:spPr>
          <a:xfrm>
            <a:off x="283535" y="6128832"/>
            <a:ext cx="6850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41413"/>
                </a:solidFill>
                <a:effectLst/>
                <a:latin typeface="Optima" panose="02000503060000020004" pitchFamily="2" charset="0"/>
              </a:rPr>
              <a:t>Luis M. Valente, Albert B. Phillimore and Rampal S. Etienne 2015</a:t>
            </a:r>
          </a:p>
        </p:txBody>
      </p:sp>
    </p:spTree>
    <p:extLst>
      <p:ext uri="{BB962C8B-B14F-4D97-AF65-F5344CB8AC3E}">
        <p14:creationId xmlns:p14="http://schemas.microsoft.com/office/powerpoint/2010/main" val="63889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3FF186DF-1455-CF58-5300-715D3B99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79498"/>
            <a:ext cx="10905066" cy="26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2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DB94B64C-5BCA-C4F5-8547-30B13B5E6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1" y="643466"/>
            <a:ext cx="721173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2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types of data&#10;&#10;AI-generated content may be incorrect.">
            <a:extLst>
              <a:ext uri="{FF2B5EF4-FFF2-40B4-BE49-F238E27FC236}">
                <a16:creationId xmlns:a16="http://schemas.microsoft.com/office/drawing/2014/main" id="{E7B0F066-4253-A0AB-1D92-9A17ECFF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4" y="643466"/>
            <a:ext cx="70743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several species&#10;&#10;AI-generated content may be incorrect.">
            <a:extLst>
              <a:ext uri="{FF2B5EF4-FFF2-40B4-BE49-F238E27FC236}">
                <a16:creationId xmlns:a16="http://schemas.microsoft.com/office/drawing/2014/main" id="{93B89AF8-7386-DDCC-8107-5C2ABDCB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6"/>
            <a:ext cx="68778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umber of samples&#10;&#10;AI-generated content may be incorrect.">
            <a:extLst>
              <a:ext uri="{FF2B5EF4-FFF2-40B4-BE49-F238E27FC236}">
                <a16:creationId xmlns:a16="http://schemas.microsoft.com/office/drawing/2014/main" id="{C6166154-B047-574B-6FF6-061E7DA4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930" y="643466"/>
            <a:ext cx="69421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n extrition rate&#10;&#10;AI-generated content may be incorrect.">
            <a:extLst>
              <a:ext uri="{FF2B5EF4-FFF2-40B4-BE49-F238E27FC236}">
                <a16:creationId xmlns:a16="http://schemas.microsoft.com/office/drawing/2014/main" id="{3F3360E0-9AB6-0C31-F79F-0CE7A7A0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6"/>
            <a:ext cx="68778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umber of species&#10;&#10;AI-generated content may be incorrect.">
            <a:extLst>
              <a:ext uri="{FF2B5EF4-FFF2-40B4-BE49-F238E27FC236}">
                <a16:creationId xmlns:a16="http://schemas.microsoft.com/office/drawing/2014/main" id="{21F0E520-8875-F424-75E6-F3B1733F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7" y="643466"/>
            <a:ext cx="80448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13927</TotalTime>
  <Words>145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O'Meara, Brian</dc:creator>
  <cp:lastModifiedBy>O'Meara, Brian</cp:lastModifiedBy>
  <cp:revision>60</cp:revision>
  <dcterms:created xsi:type="dcterms:W3CDTF">2025-08-21T16:53:40Z</dcterms:created>
  <dcterms:modified xsi:type="dcterms:W3CDTF">2025-10-11T21:23:02Z</dcterms:modified>
</cp:coreProperties>
</file>